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328" r:id="rId2"/>
    <p:sldId id="291" r:id="rId3"/>
    <p:sldId id="313" r:id="rId4"/>
    <p:sldId id="353" r:id="rId5"/>
    <p:sldId id="294" r:id="rId6"/>
    <p:sldId id="314" r:id="rId7"/>
    <p:sldId id="315" r:id="rId8"/>
    <p:sldId id="354" r:id="rId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m Stand" initials="FS" lastIdx="12" clrIdx="0">
    <p:extLst>
      <p:ext uri="{19B8F6BF-5375-455C-9EA6-DF929625EA0E}">
        <p15:presenceInfo xmlns:p15="http://schemas.microsoft.com/office/powerpoint/2012/main" userId="S-1-5-21-3888808960-4246117648-3153288409-2130" providerId="AD"/>
      </p:ext>
    </p:extLst>
  </p:cmAuthor>
  <p:cmAuthor id="2" name="CM Satellites" initials="CS" lastIdx="9" clrIdx="1">
    <p:extLst>
      <p:ext uri="{19B8F6BF-5375-455C-9EA6-DF929625EA0E}">
        <p15:presenceInfo xmlns:p15="http://schemas.microsoft.com/office/powerpoint/2012/main" userId="CM Satellit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EBD44"/>
    <a:srgbClr val="6E9A35"/>
    <a:srgbClr val="EB8A2D"/>
    <a:srgbClr val="007160"/>
    <a:srgbClr val="FFD508"/>
    <a:srgbClr val="ED3124"/>
    <a:srgbClr val="FAC1BD"/>
    <a:srgbClr val="F1AC1B"/>
    <a:srgbClr val="7041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98" autoAdjust="0"/>
    <p:restoredTop sz="52461" autoAdjust="0"/>
  </p:normalViewPr>
  <p:slideViewPr>
    <p:cSldViewPr snapToGrid="0">
      <p:cViewPr varScale="1">
        <p:scale>
          <a:sx n="90" d="100"/>
          <a:sy n="90" d="100"/>
        </p:scale>
        <p:origin x="586" y="43"/>
      </p:cViewPr>
      <p:guideLst/>
    </p:cSldViewPr>
  </p:slideViewPr>
  <p:outlineViewPr>
    <p:cViewPr>
      <p:scale>
        <a:sx n="33" d="100"/>
        <a:sy n="33" d="100"/>
      </p:scale>
      <p:origin x="0" y="-34572"/>
    </p:cViewPr>
  </p:outlineViewPr>
  <p:notesTextViewPr>
    <p:cViewPr>
      <p:scale>
        <a:sx n="1" d="1"/>
        <a:sy n="1" d="1"/>
      </p:scale>
      <p:origin x="0" y="0"/>
    </p:cViewPr>
  </p:notesTextViewPr>
  <p:notesViewPr>
    <p:cSldViewPr snapToGrid="0">
      <p:cViewPr varScale="1">
        <p:scale>
          <a:sx n="69" d="100"/>
          <a:sy n="69" d="100"/>
        </p:scale>
        <p:origin x="275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271E0CF-2129-41E7-861F-9A1DE43911F9}" type="datetimeFigureOut">
              <a:rPr lang="en-US" smtClean="0"/>
              <a:t>7/5/2018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51DE50A-8854-48A5-BC4C-62E33D6CB3B2}" type="slidenum">
              <a:rPr lang="en-US" smtClean="0"/>
              <a:t>‹#›</a:t>
            </a:fld>
            <a:endParaRPr lang="en-US"/>
          </a:p>
        </p:txBody>
      </p:sp>
    </p:spTree>
    <p:extLst>
      <p:ext uri="{BB962C8B-B14F-4D97-AF65-F5344CB8AC3E}">
        <p14:creationId xmlns:p14="http://schemas.microsoft.com/office/powerpoint/2010/main" val="227465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080E0BF-25E6-46B8-AC3E-05A492441B0A}" type="datetimeFigureOut">
              <a:rPr lang="en-US" smtClean="0"/>
              <a:t>7/5/2018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944AE27-8551-48CA-A1D4-30E78F85A302}" type="slidenum">
              <a:rPr lang="en-US" smtClean="0"/>
              <a:t>‹#›</a:t>
            </a:fld>
            <a:endParaRPr lang="en-US" dirty="0"/>
          </a:p>
        </p:txBody>
      </p:sp>
    </p:spTree>
    <p:extLst>
      <p:ext uri="{BB962C8B-B14F-4D97-AF65-F5344CB8AC3E}">
        <p14:creationId xmlns:p14="http://schemas.microsoft.com/office/powerpoint/2010/main" val="2135408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final class in your Cooking</a:t>
            </a:r>
            <a:r>
              <a:rPr lang="en-US" baseline="0" dirty="0" smtClean="0"/>
              <a:t> Matters course celebrates the kids’ hard work and new knowledge. The goal is to congratulate the kids for all they’ve learned and encourage them to continue learning and applying new lessons in their everyday lives.</a:t>
            </a:r>
            <a:endParaRPr lang="en-US" dirty="0"/>
          </a:p>
        </p:txBody>
      </p:sp>
      <p:sp>
        <p:nvSpPr>
          <p:cNvPr id="4" name="Slide Number Placeholder 3"/>
          <p:cNvSpPr>
            <a:spLocks noGrp="1"/>
          </p:cNvSpPr>
          <p:nvPr>
            <p:ph type="sldNum" sz="quarter" idx="10"/>
          </p:nvPr>
        </p:nvSpPr>
        <p:spPr/>
        <p:txBody>
          <a:bodyPr/>
          <a:lstStyle/>
          <a:p>
            <a:fld id="{FCDCF6A9-66D7-4888-929D-D527B5A74154}" type="slidenum">
              <a:rPr lang="en-US" smtClean="0"/>
              <a:t>1</a:t>
            </a:fld>
            <a:endParaRPr lang="en-US"/>
          </a:p>
        </p:txBody>
      </p:sp>
    </p:spTree>
    <p:extLst>
      <p:ext uri="{BB962C8B-B14F-4D97-AF65-F5344CB8AC3E}">
        <p14:creationId xmlns:p14="http://schemas.microsoft.com/office/powerpoint/2010/main" val="3265656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t>After</a:t>
            </a:r>
            <a:r>
              <a:rPr lang="en-US" u="none" baseline="0" dirty="0" smtClean="0"/>
              <a:t> coordinating the pre-class huddle for the teaching team and assistants, the facilitator should welcome all the kids into the classroom for the final day of class. Although today’s class is for review and celebration, stick to the familiar pattern of reviewing and sharing to open the class.</a:t>
            </a:r>
          </a:p>
          <a:p>
            <a:endParaRPr lang="en-US" u="none" baseline="0" dirty="0" smtClean="0"/>
          </a:p>
          <a:p>
            <a:r>
              <a:rPr lang="en-US" u="none" baseline="0" dirty="0" smtClean="0"/>
              <a:t>Discuss the flow of class so that the kids know what to expect from today. The flow of class plan you see listed out here is just a sample, as you might have to rearrange your class depending on the recipes you will prepare, but don’t forget to include time for surveys!</a:t>
            </a:r>
          </a:p>
        </p:txBody>
      </p:sp>
      <p:sp>
        <p:nvSpPr>
          <p:cNvPr id="4" name="Slide Number Placeholder 3"/>
          <p:cNvSpPr>
            <a:spLocks noGrp="1"/>
          </p:cNvSpPr>
          <p:nvPr>
            <p:ph type="sldNum" sz="quarter" idx="10"/>
          </p:nvPr>
        </p:nvSpPr>
        <p:spPr/>
        <p:txBody>
          <a:bodyPr/>
          <a:lstStyle/>
          <a:p>
            <a:fld id="{6944AE27-8551-48CA-A1D4-30E78F85A302}" type="slidenum">
              <a:rPr lang="en-US" smtClean="0"/>
              <a:t>2</a:t>
            </a:fld>
            <a:endParaRPr lang="en-US" dirty="0"/>
          </a:p>
        </p:txBody>
      </p:sp>
    </p:spTree>
    <p:extLst>
      <p:ext uri="{BB962C8B-B14F-4D97-AF65-F5344CB8AC3E}">
        <p14:creationId xmlns:p14="http://schemas.microsoft.com/office/powerpoint/2010/main" val="2609121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baseline="0" dirty="0" smtClean="0"/>
              <a:t>After the welcome, the nutrition instructor should transition into your Cooking Matters Trivia game. As you can see, there are various ways to create this activity. Depending on your site, you can use folded pages  displayed on a board at the front of class, or create a more permanent resource using laminated cards and Velcro. </a:t>
            </a:r>
          </a:p>
          <a:p>
            <a:endParaRPr lang="en-US" u="none" baseline="0" dirty="0" smtClean="0"/>
          </a:p>
          <a:p>
            <a:r>
              <a:rPr lang="en-US" u="none" baseline="0" dirty="0" smtClean="0"/>
              <a:t>Your nutrition instructor should divide the class into teams and call on them one-by-one to select questions. As the nutrition instructor reads the questions and interacts with the teams, the culinary instructor or facilitator can keep score.</a:t>
            </a:r>
          </a:p>
          <a:p>
            <a:endParaRPr lang="en-US" b="1" u="none" baseline="0" dirty="0" smtClean="0"/>
          </a:p>
          <a:p>
            <a:r>
              <a:rPr lang="en-US" b="0" u="none" baseline="0" dirty="0" smtClean="0"/>
              <a:t>If the kids are struggling with certain questions, consider jogging their memories with hints like “We talked about this type of grain when we used wheat </a:t>
            </a:r>
            <a:r>
              <a:rPr lang="en-US" b="0" u="none" baseline="0" dirty="0" err="1" smtClean="0"/>
              <a:t>chex</a:t>
            </a:r>
            <a:r>
              <a:rPr lang="en-US" b="0" u="none" baseline="0" dirty="0" smtClean="0"/>
              <a:t> in our trail mix” or, if they are stuck, give the other team a chance to answer.</a:t>
            </a:r>
          </a:p>
          <a:p>
            <a:r>
              <a:rPr lang="en-US" b="0" u="none" baseline="0" dirty="0" smtClean="0"/>
              <a:t>If no team can answer a question, spend a minute explaining the topic again to make sure the concept is now clear.</a:t>
            </a:r>
          </a:p>
          <a:p>
            <a:endParaRPr lang="en-US" b="0" u="none" baseline="0" dirty="0" smtClean="0"/>
          </a:p>
          <a:p>
            <a:r>
              <a:rPr lang="en-US" b="0" u="none" baseline="0" dirty="0" smtClean="0"/>
              <a:t>At the end of the game, congratulate the winning team and have each child write down a goal or two they would like to continue practicing on their week 6 handout.</a:t>
            </a:r>
            <a:endParaRPr lang="en-US" b="0" u="none" dirty="0"/>
          </a:p>
        </p:txBody>
      </p:sp>
      <p:sp>
        <p:nvSpPr>
          <p:cNvPr id="4" name="Slide Number Placeholder 3"/>
          <p:cNvSpPr>
            <a:spLocks noGrp="1"/>
          </p:cNvSpPr>
          <p:nvPr>
            <p:ph type="sldNum" sz="quarter" idx="10"/>
          </p:nvPr>
        </p:nvSpPr>
        <p:spPr/>
        <p:txBody>
          <a:bodyPr/>
          <a:lstStyle/>
          <a:p>
            <a:fld id="{6944AE27-8551-48CA-A1D4-30E78F85A302}" type="slidenum">
              <a:rPr lang="en-US" smtClean="0"/>
              <a:t>3</a:t>
            </a:fld>
            <a:endParaRPr lang="en-US" dirty="0"/>
          </a:p>
        </p:txBody>
      </p:sp>
    </p:spTree>
    <p:extLst>
      <p:ext uri="{BB962C8B-B14F-4D97-AF65-F5344CB8AC3E}">
        <p14:creationId xmlns:p14="http://schemas.microsoft.com/office/powerpoint/2010/main" val="2239053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baseline="0" dirty="0" smtClean="0"/>
              <a:t>The nutrition instructor should then pass it over to the culinary instructor for the last time as the class transitions to cooking. Walk through the familiar steps of washing hands and reading through the recipe with the group, and then discuss WHY today’s recipes are healthier than typical celebration foods. Ask the kids what other celebration foods they enjoy, and if they have any ideas on how those options could be made healthier as well.</a:t>
            </a:r>
          </a:p>
          <a:p>
            <a:endParaRPr lang="en-US" b="0" i="0" u="none" baseline="0" dirty="0" smtClean="0"/>
          </a:p>
          <a:p>
            <a:r>
              <a:rPr lang="en-US" b="0" i="0" u="none" baseline="0" dirty="0" smtClean="0"/>
              <a:t>Delegate jobs and cook together, using the time to continue conversations about what the kids learned in class and what they would like to try at home. Once your recipes are done, enjoy your celebration meal together!</a:t>
            </a:r>
          </a:p>
          <a:p>
            <a:r>
              <a:rPr lang="en-US" b="0" i="0" u="none" baseline="0" dirty="0" smtClean="0"/>
              <a:t>Consider bringing table cloths or other simple decorations to give the room a festive feel and show they kids how proud of them you are.</a:t>
            </a:r>
          </a:p>
        </p:txBody>
      </p:sp>
      <p:sp>
        <p:nvSpPr>
          <p:cNvPr id="4" name="Slide Number Placeholder 3"/>
          <p:cNvSpPr>
            <a:spLocks noGrp="1"/>
          </p:cNvSpPr>
          <p:nvPr>
            <p:ph type="sldNum" sz="quarter" idx="10"/>
          </p:nvPr>
        </p:nvSpPr>
        <p:spPr/>
        <p:txBody>
          <a:bodyPr/>
          <a:lstStyle/>
          <a:p>
            <a:fld id="{6944AE27-8551-48CA-A1D4-30E78F85A302}" type="slidenum">
              <a:rPr lang="en-US" smtClean="0"/>
              <a:t>4</a:t>
            </a:fld>
            <a:endParaRPr lang="en-US" dirty="0"/>
          </a:p>
        </p:txBody>
      </p:sp>
    </p:spTree>
    <p:extLst>
      <p:ext uri="{BB962C8B-B14F-4D97-AF65-F5344CB8AC3E}">
        <p14:creationId xmlns:p14="http://schemas.microsoft.com/office/powerpoint/2010/main" val="4209041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baseline="0" dirty="0" smtClean="0"/>
              <a:t>Depending on how much time you have, you can eat and then hold your graduation ceremony, or do them simultaneously. The whole teaching team should celebrate the success of each kid by talking about something positive you’ve seen in them over the last six weeks and inviting them to share something that impacted them about class. It can be helpful to discuss this as a teaching team before the kids arrive so you can be sure you have something meaningful to say about each child during the ceremony.</a:t>
            </a:r>
          </a:p>
          <a:p>
            <a:r>
              <a:rPr lang="en-US" u="none" baseline="0" dirty="0" smtClean="0"/>
              <a:t>This is a great opportunity to take pictures, so be sure to assign a classroom assistant the role of photographer, and send your photos to volunteers and GCFB after your class to report the hard work of your participants. </a:t>
            </a:r>
          </a:p>
          <a:p>
            <a:endParaRPr lang="en-US" u="none" baseline="0" dirty="0" smtClean="0"/>
          </a:p>
          <a:p>
            <a:r>
              <a:rPr lang="en-US" u="none" baseline="0" dirty="0" smtClean="0"/>
              <a:t>Be sure to thank the kids for all their hard work and point out that they will be able to continue learning and practicing healthy lifestyle tips and tricks as they take home their Cooking Matters books today. You can also point them to CookingMatters.org if they want to keep exploring as well. As the kids head home, make sure they each remember to take their book.</a:t>
            </a:r>
            <a:endParaRPr lang="en-US" u="none" dirty="0"/>
          </a:p>
        </p:txBody>
      </p:sp>
      <p:sp>
        <p:nvSpPr>
          <p:cNvPr id="4" name="Slide Number Placeholder 3"/>
          <p:cNvSpPr>
            <a:spLocks noGrp="1"/>
          </p:cNvSpPr>
          <p:nvPr>
            <p:ph type="sldNum" sz="quarter" idx="10"/>
          </p:nvPr>
        </p:nvSpPr>
        <p:spPr/>
        <p:txBody>
          <a:bodyPr/>
          <a:lstStyle/>
          <a:p>
            <a:fld id="{6944AE27-8551-48CA-A1D4-30E78F85A302}" type="slidenum">
              <a:rPr lang="en-US" smtClean="0"/>
              <a:t>5</a:t>
            </a:fld>
            <a:endParaRPr lang="en-US" dirty="0"/>
          </a:p>
        </p:txBody>
      </p:sp>
    </p:spTree>
    <p:extLst>
      <p:ext uri="{BB962C8B-B14F-4D97-AF65-F5344CB8AC3E}">
        <p14:creationId xmlns:p14="http://schemas.microsoft.com/office/powerpoint/2010/main" val="287219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the kids leave,</a:t>
            </a:r>
            <a:r>
              <a:rPr lang="en-US" baseline="0" dirty="0" smtClean="0"/>
              <a:t> the facilitator should be sure to lead one final debrief session with the teaching team and classroom assistants. This is a also a great time to get the whole teaching team’s input on the course overall. Discuss what went well and what could be improved, including recruitment of participants, time of class, materials provided, and any other comments volunteers might have. The facilitator should also use this time to talk to the site contact for their host site (if he or she is present) about the possibility future classes if there are any in the works.</a:t>
            </a:r>
          </a:p>
          <a:p>
            <a:r>
              <a:rPr lang="en-US" baseline="0" dirty="0" smtClean="0"/>
              <a:t>And after 6 weeks of hard work, don’t forget to celebrate your success as a teaching team as well!</a:t>
            </a:r>
          </a:p>
          <a:p>
            <a:r>
              <a:rPr lang="en-US" baseline="0" dirty="0" smtClean="0"/>
              <a:t>Congratulations, your team just completed Cooking Matters for Kids! </a:t>
            </a:r>
            <a:endParaRPr lang="en-US" dirty="0"/>
          </a:p>
        </p:txBody>
      </p:sp>
      <p:sp>
        <p:nvSpPr>
          <p:cNvPr id="4" name="Slide Number Placeholder 3"/>
          <p:cNvSpPr>
            <a:spLocks noGrp="1"/>
          </p:cNvSpPr>
          <p:nvPr>
            <p:ph type="sldNum" sz="quarter" idx="10"/>
          </p:nvPr>
        </p:nvSpPr>
        <p:spPr/>
        <p:txBody>
          <a:bodyPr/>
          <a:lstStyle/>
          <a:p>
            <a:fld id="{6944AE27-8551-48CA-A1D4-30E78F85A302}" type="slidenum">
              <a:rPr lang="en-US" smtClean="0"/>
              <a:t>6</a:t>
            </a:fld>
            <a:endParaRPr lang="en-US" dirty="0"/>
          </a:p>
        </p:txBody>
      </p:sp>
    </p:spTree>
    <p:extLst>
      <p:ext uri="{BB962C8B-B14F-4D97-AF65-F5344CB8AC3E}">
        <p14:creationId xmlns:p14="http://schemas.microsoft.com/office/powerpoint/2010/main" val="2199409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the course</a:t>
            </a:r>
            <a:r>
              <a:rPr lang="en-US" baseline="0" dirty="0" smtClean="0"/>
              <a:t> is over, the facilitator should review the Satellite Partner Training and Resource Blog for instructions on how to complete end of course reporting steps.</a:t>
            </a:r>
          </a:p>
          <a:p>
            <a:r>
              <a:rPr lang="en-US" baseline="0" dirty="0" smtClean="0"/>
              <a:t>The facilitator should complete the Course Reporting Form and Attendance sheet to cmsatellite@gcfb.org. Your course code will begin with 02 for GCFB. You are not responsible for creating your specific code. Instead, you should receive your code from GCFB in an email when we confirm that your materials have been ordered. If you are unsure about your code, please contact the Cooking Matters Satellite Coordinator at cmsatellite@gcfb.org</a:t>
            </a:r>
          </a:p>
          <a:p>
            <a:endParaRPr lang="en-US" baseline="0" dirty="0" smtClean="0"/>
          </a:p>
          <a:p>
            <a:r>
              <a:rPr lang="en-US" baseline="0" dirty="0" smtClean="0"/>
              <a:t>Please feel free to contact the Cooking Matters Satellite coordinator if you have any questions during this reporting process..</a:t>
            </a:r>
          </a:p>
        </p:txBody>
      </p:sp>
      <p:sp>
        <p:nvSpPr>
          <p:cNvPr id="4" name="Slide Number Placeholder 3"/>
          <p:cNvSpPr>
            <a:spLocks noGrp="1"/>
          </p:cNvSpPr>
          <p:nvPr>
            <p:ph type="sldNum" sz="quarter" idx="10"/>
          </p:nvPr>
        </p:nvSpPr>
        <p:spPr/>
        <p:txBody>
          <a:bodyPr/>
          <a:lstStyle/>
          <a:p>
            <a:fld id="{6944AE27-8551-48CA-A1D4-30E78F85A302}" type="slidenum">
              <a:rPr lang="en-US" smtClean="0"/>
              <a:t>7</a:t>
            </a:fld>
            <a:endParaRPr lang="en-US" dirty="0"/>
          </a:p>
        </p:txBody>
      </p:sp>
    </p:spTree>
    <p:extLst>
      <p:ext uri="{BB962C8B-B14F-4D97-AF65-F5344CB8AC3E}">
        <p14:creationId xmlns:p14="http://schemas.microsoft.com/office/powerpoint/2010/main" val="1003967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r>
              <a:rPr lang="en-US" baseline="0" dirty="0" smtClean="0"/>
              <a:t>Thank you for your hard work in facilitating Cooking Matters for Kids in your community! </a:t>
            </a:r>
            <a:endParaRPr lang="en-US" dirty="0"/>
          </a:p>
        </p:txBody>
      </p:sp>
      <p:sp>
        <p:nvSpPr>
          <p:cNvPr id="4" name="Slide Number Placeholder 3"/>
          <p:cNvSpPr>
            <a:spLocks noGrp="1"/>
          </p:cNvSpPr>
          <p:nvPr>
            <p:ph type="sldNum" sz="quarter" idx="10"/>
          </p:nvPr>
        </p:nvSpPr>
        <p:spPr/>
        <p:txBody>
          <a:bodyPr/>
          <a:lstStyle/>
          <a:p>
            <a:fld id="{6944AE27-8551-48CA-A1D4-30E78F85A302}" type="slidenum">
              <a:rPr lang="en-US" smtClean="0"/>
              <a:t>8</a:t>
            </a:fld>
            <a:endParaRPr lang="en-US" dirty="0"/>
          </a:p>
        </p:txBody>
      </p:sp>
    </p:spTree>
    <p:extLst>
      <p:ext uri="{BB962C8B-B14F-4D97-AF65-F5344CB8AC3E}">
        <p14:creationId xmlns:p14="http://schemas.microsoft.com/office/powerpoint/2010/main" val="27025463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6EBD44"/>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09598" y="1301935"/>
            <a:ext cx="1528335" cy="566050"/>
          </a:xfrm>
          <a:prstGeom prst="rect">
            <a:avLst/>
          </a:prstGeom>
          <a:noFill/>
        </p:spPr>
      </p:pic>
      <p:sp>
        <p:nvSpPr>
          <p:cNvPr id="2" name="Title 1"/>
          <p:cNvSpPr>
            <a:spLocks noGrp="1"/>
          </p:cNvSpPr>
          <p:nvPr>
            <p:ph type="ctrTitle"/>
          </p:nvPr>
        </p:nvSpPr>
        <p:spPr>
          <a:xfrm>
            <a:off x="533400" y="3863975"/>
            <a:ext cx="4191000" cy="1470025"/>
          </a:xfrm>
        </p:spPr>
        <p:txBody>
          <a:bodyPr anchor="t" anchorCtr="0">
            <a:normAutofit/>
          </a:bodyPr>
          <a:lstStyle>
            <a:lvl1pPr algn="l">
              <a:lnSpc>
                <a:spcPts val="4300"/>
              </a:lnSpc>
              <a:defRPr sz="4200" b="1">
                <a:solidFill>
                  <a:srgbClr val="7B9B22"/>
                </a:solidFill>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533400" y="3352800"/>
            <a:ext cx="4114800" cy="457200"/>
          </a:xfrm>
        </p:spPr>
        <p:txBody>
          <a:bodyPr anchor="b" anchorCtr="0">
            <a:normAutofit/>
          </a:bodyPr>
          <a:lstStyle>
            <a:lvl1pPr marL="0" indent="0" algn="l">
              <a:buNone/>
              <a:defRPr sz="180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3" descr="C:\Users\Sorby\Dropbox\Opus-Jade\cooking matters\round 1\sponsor logos-03.jpg"/>
          <p:cNvPicPr>
            <a:picLocks noChangeAspect="1" noChangeArrowheads="1"/>
          </p:cNvPicPr>
          <p:nvPr/>
        </p:nvPicPr>
        <p:blipFill>
          <a:blip r:embed="rId3" cstate="print"/>
          <a:srcRect/>
          <a:stretch>
            <a:fillRect/>
          </a:stretch>
        </p:blipFill>
        <p:spPr bwMode="auto">
          <a:xfrm>
            <a:off x="609598" y="5866733"/>
            <a:ext cx="1489183" cy="426720"/>
          </a:xfrm>
          <a:prstGeom prst="rect">
            <a:avLst/>
          </a:prstGeom>
          <a:noFill/>
        </p:spPr>
      </p:pic>
      <p:sp>
        <p:nvSpPr>
          <p:cNvPr id="8" name="TextBox 7"/>
          <p:cNvSpPr txBox="1"/>
          <p:nvPr/>
        </p:nvSpPr>
        <p:spPr>
          <a:xfrm>
            <a:off x="530352" y="5638800"/>
            <a:ext cx="1676400" cy="276999"/>
          </a:xfrm>
          <a:prstGeom prst="rect">
            <a:avLst/>
          </a:prstGeom>
          <a:noFill/>
        </p:spPr>
        <p:txBody>
          <a:bodyPr wrap="square" rtlCol="0">
            <a:spAutoFit/>
          </a:bodyPr>
          <a:lstStyle/>
          <a:p>
            <a:r>
              <a:rPr lang="en-US" sz="1200" dirty="0" smtClean="0"/>
              <a:t>NATIONAL SPONSOR</a:t>
            </a:r>
            <a:endParaRPr lang="en-US" sz="1200" dirty="0"/>
          </a:p>
        </p:txBody>
      </p:sp>
    </p:spTree>
    <p:extLst>
      <p:ext uri="{BB962C8B-B14F-4D97-AF65-F5344CB8AC3E}">
        <p14:creationId xmlns:p14="http://schemas.microsoft.com/office/powerpoint/2010/main" val="4198983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1447800" y="3428999"/>
            <a:ext cx="5943600" cy="1143000"/>
          </a:xfrm>
        </p:spPr>
        <p:txBody>
          <a:bodyPr anchor="t" anchorCtr="0">
            <a:normAutofit/>
          </a:bodyPr>
          <a:lstStyle>
            <a:lvl1pPr marL="0" indent="0" algn="l">
              <a:defRPr sz="3600" i="1">
                <a:solidFill>
                  <a:schemeClr val="accent1"/>
                </a:solidFill>
                <a:latin typeface="Georgia" pitchFamily="18" charset="0"/>
              </a:defRPr>
            </a:lvl1pPr>
          </a:lstStyle>
          <a:p>
            <a:r>
              <a:rPr lang="en-US" smtClean="0"/>
              <a:t>Click to edit Master title style</a:t>
            </a:r>
            <a:endParaRPr lang="en-US" dirty="0"/>
          </a:p>
        </p:txBody>
      </p:sp>
      <p:sp>
        <p:nvSpPr>
          <p:cNvPr id="10" name="Picture Placeholder 9"/>
          <p:cNvSpPr>
            <a:spLocks noGrp="1"/>
          </p:cNvSpPr>
          <p:nvPr>
            <p:ph type="pic" sz="quarter" idx="10"/>
          </p:nvPr>
        </p:nvSpPr>
        <p:spPr>
          <a:xfrm>
            <a:off x="0" y="0"/>
            <a:ext cx="2667000" cy="2862072"/>
          </a:xfrm>
        </p:spPr>
        <p:txBody>
          <a:bodyPr>
            <a:normAutofit/>
          </a:bodyPr>
          <a:lstStyle>
            <a:lvl1pPr marL="0" indent="0" algn="l" defTabSz="914400" rtl="0" eaLnBrk="1" latinLnBrk="0" hangingPunct="1">
              <a:spcBef>
                <a:spcPct val="20000"/>
              </a:spcBef>
              <a:buFont typeface="Arial" pitchFamily="34" charset="0"/>
              <a:buNone/>
              <a:defRPr lang="en-US" sz="1400" kern="1200" dirty="0">
                <a:solidFill>
                  <a:schemeClr val="tx1"/>
                </a:solidFill>
                <a:latin typeface="+mn-lt"/>
                <a:ea typeface="+mn-ea"/>
                <a:cs typeface="+mn-cs"/>
              </a:defRPr>
            </a:lvl1pPr>
          </a:lstStyle>
          <a:p>
            <a:r>
              <a:rPr lang="en-US" dirty="0" smtClean="0"/>
              <a:t>Click icon to add picture</a:t>
            </a:r>
            <a:endParaRPr lang="en-US" dirty="0"/>
          </a:p>
        </p:txBody>
      </p:sp>
      <p:sp>
        <p:nvSpPr>
          <p:cNvPr id="11" name="Picture Placeholder 9"/>
          <p:cNvSpPr>
            <a:spLocks noGrp="1"/>
          </p:cNvSpPr>
          <p:nvPr>
            <p:ph type="pic" sz="quarter" idx="11"/>
          </p:nvPr>
        </p:nvSpPr>
        <p:spPr>
          <a:xfrm>
            <a:off x="2667000" y="0"/>
            <a:ext cx="2667000" cy="2862072"/>
          </a:xfrm>
        </p:spPr>
        <p:txBody>
          <a:bodyPr>
            <a:normAutofit/>
          </a:bodyPr>
          <a:lstStyle>
            <a:lvl1pPr marL="0" indent="0" algn="l" defTabSz="914400" rtl="0" eaLnBrk="1" latinLnBrk="0" hangingPunct="1">
              <a:spcBef>
                <a:spcPct val="20000"/>
              </a:spcBef>
              <a:buFont typeface="Arial" pitchFamily="34" charset="0"/>
              <a:buNone/>
              <a:defRPr lang="en-US" sz="1400" kern="1200" dirty="0">
                <a:solidFill>
                  <a:schemeClr val="tx1"/>
                </a:solidFill>
                <a:latin typeface="+mn-lt"/>
                <a:ea typeface="+mn-ea"/>
                <a:cs typeface="+mn-cs"/>
              </a:defRPr>
            </a:lvl1pPr>
          </a:lstStyle>
          <a:p>
            <a:r>
              <a:rPr lang="en-US" dirty="0" smtClean="0"/>
              <a:t>Click icon to add picture</a:t>
            </a:r>
            <a:endParaRPr lang="en-US" dirty="0"/>
          </a:p>
        </p:txBody>
      </p:sp>
      <p:sp>
        <p:nvSpPr>
          <p:cNvPr id="12" name="Picture Placeholder 9"/>
          <p:cNvSpPr>
            <a:spLocks noGrp="1"/>
          </p:cNvSpPr>
          <p:nvPr>
            <p:ph type="pic" sz="quarter" idx="12"/>
          </p:nvPr>
        </p:nvSpPr>
        <p:spPr>
          <a:xfrm>
            <a:off x="5334000" y="0"/>
            <a:ext cx="3810000" cy="2862072"/>
          </a:xfrm>
        </p:spPr>
        <p:txBody>
          <a:bodyPr>
            <a:normAutofit/>
          </a:bodyPr>
          <a:lstStyle>
            <a:lvl1pPr marL="0" indent="0" algn="l" defTabSz="914400" rtl="0" eaLnBrk="1" latinLnBrk="0" hangingPunct="1">
              <a:spcBef>
                <a:spcPct val="20000"/>
              </a:spcBef>
              <a:buFont typeface="Arial" pitchFamily="34" charset="0"/>
              <a:buNone/>
              <a:defRPr lang="en-US" sz="1400" kern="1200" dirty="0">
                <a:solidFill>
                  <a:schemeClr val="tx1"/>
                </a:solidFill>
                <a:latin typeface="+mn-lt"/>
                <a:ea typeface="+mn-ea"/>
                <a:cs typeface="+mn-cs"/>
              </a:defRPr>
            </a:lvl1pPr>
          </a:lstStyle>
          <a:p>
            <a:r>
              <a:rPr lang="en-US" dirty="0" smtClean="0"/>
              <a:t>Click icon to add picture</a:t>
            </a:r>
            <a:endParaRPr lang="en-US" dirty="0"/>
          </a:p>
        </p:txBody>
      </p:sp>
    </p:spTree>
    <p:extLst>
      <p:ext uri="{BB962C8B-B14F-4D97-AF65-F5344CB8AC3E}">
        <p14:creationId xmlns:p14="http://schemas.microsoft.com/office/powerpoint/2010/main" val="2535327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ponsors">
    <p:spTree>
      <p:nvGrpSpPr>
        <p:cNvPr id="1" name=""/>
        <p:cNvGrpSpPr/>
        <p:nvPr/>
      </p:nvGrpSpPr>
      <p:grpSpPr>
        <a:xfrm>
          <a:off x="0" y="0"/>
          <a:ext cx="0" cy="0"/>
          <a:chOff x="0" y="0"/>
          <a:chExt cx="0" cy="0"/>
        </a:xfrm>
      </p:grpSpPr>
      <p:sp>
        <p:nvSpPr>
          <p:cNvPr id="9" name="Rectangle 8"/>
          <p:cNvSpPr/>
          <p:nvPr/>
        </p:nvSpPr>
        <p:spPr>
          <a:xfrm>
            <a:off x="0" y="0"/>
            <a:ext cx="6096000" cy="2862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6096000" y="0"/>
            <a:ext cx="609600" cy="2862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6705600" y="0"/>
            <a:ext cx="76200" cy="2862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6781800" y="0"/>
            <a:ext cx="2362200" cy="28620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6152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56F66403-5D58-40EF-97A9-DF94948D7754}" type="slidenum">
              <a:rPr lang="en-US" smtClean="0"/>
              <a:t>‹#›</a:t>
            </a:fld>
            <a:endParaRPr lang="en-US" dirty="0"/>
          </a:p>
        </p:txBody>
      </p:sp>
      <p:sp>
        <p:nvSpPr>
          <p:cNvPr id="5" name="Rectangle 4"/>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239000" y="5108506"/>
            <a:ext cx="1423419" cy="527192"/>
          </a:xfrm>
          <a:prstGeom prst="rect">
            <a:avLst/>
          </a:prstGeom>
          <a:noFill/>
        </p:spPr>
      </p:pic>
      <p:sp>
        <p:nvSpPr>
          <p:cNvPr id="8" name="Text Placeholder 7"/>
          <p:cNvSpPr>
            <a:spLocks noGrp="1"/>
          </p:cNvSpPr>
          <p:nvPr>
            <p:ph type="body" sz="quarter" idx="12"/>
          </p:nvPr>
        </p:nvSpPr>
        <p:spPr>
          <a:xfrm>
            <a:off x="533400" y="533400"/>
            <a:ext cx="6324600" cy="4191000"/>
          </a:xfrm>
        </p:spPr>
        <p:txBody>
          <a:bodyPr>
            <a:normAutofit/>
          </a:bodyPr>
          <a:lstStyle>
            <a:lvl1pPr marL="0" indent="0">
              <a:lnSpc>
                <a:spcPts val="7200"/>
              </a:lnSpc>
              <a:buNone/>
              <a:defRPr sz="7200" b="1">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3707263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7/5/2018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2160738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7/5/2018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1549323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7/5/2018</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667251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7/5/2018</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4013847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7/5/2018</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1736745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7/5/2018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970713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7/5/2018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4168745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Rectangle 7"/>
          <p:cNvSpPr/>
          <p:nvPr userDrawn="1"/>
        </p:nvSpPr>
        <p:spPr>
          <a:xfrm>
            <a:off x="5159295" y="0"/>
            <a:ext cx="192024" cy="6858000"/>
          </a:xfrm>
          <a:prstGeom prst="rect">
            <a:avLst/>
          </a:prstGeom>
          <a:solidFill>
            <a:srgbClr val="EB8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5351319" y="126600"/>
            <a:ext cx="3792681" cy="2862322"/>
          </a:xfrm>
          <a:prstGeom prst="rect">
            <a:avLst/>
          </a:prstGeom>
          <a:noFill/>
        </p:spPr>
        <p:txBody>
          <a:bodyPr wrap="square" lIns="91440" tIns="45720" rIns="91440" bIns="45720">
            <a:spAutoFit/>
          </a:bodyPr>
          <a:lstStyle/>
          <a:p>
            <a:pPr algn="ctr"/>
            <a:r>
              <a:rPr lang="en-US" sz="4400" b="1" i="1" cap="none" spc="0" dirty="0" smtClean="0">
                <a:ln w="0"/>
                <a:solidFill>
                  <a:srgbClr val="FFD508"/>
                </a:solidFill>
                <a:effectLst>
                  <a:outerShdw blurRad="38100" dist="19050" dir="2700000" algn="tl" rotWithShape="0">
                    <a:schemeClr val="dk1">
                      <a:alpha val="40000"/>
                    </a:schemeClr>
                  </a:outerShdw>
                </a:effectLst>
                <a:latin typeface="+mj-lt"/>
              </a:rPr>
              <a:t>Online</a:t>
            </a:r>
            <a:r>
              <a:rPr lang="en-US" sz="6000" b="1" i="1" cap="none" spc="0" dirty="0" smtClean="0">
                <a:ln w="0"/>
                <a:solidFill>
                  <a:srgbClr val="FFD508"/>
                </a:solidFill>
                <a:effectLst>
                  <a:outerShdw blurRad="38100" dist="19050" dir="2700000" algn="tl" rotWithShape="0">
                    <a:schemeClr val="dk1">
                      <a:alpha val="40000"/>
                    </a:schemeClr>
                  </a:outerShdw>
                </a:effectLst>
                <a:latin typeface="+mj-lt"/>
              </a:rPr>
              <a:t> Instructors Guide </a:t>
            </a:r>
            <a:endParaRPr lang="en-US" sz="6000" b="1" i="1" cap="none" spc="0" dirty="0">
              <a:ln w="0"/>
              <a:solidFill>
                <a:srgbClr val="FFD508"/>
              </a:solidFill>
              <a:effectLst>
                <a:outerShdw blurRad="38100" dist="19050" dir="2700000" algn="tl" rotWithShape="0">
                  <a:schemeClr val="dk1">
                    <a:alpha val="40000"/>
                  </a:schemeClr>
                </a:outerShdw>
              </a:effectLst>
              <a:latin typeface="+mj-lt"/>
            </a:endParaRPr>
          </a:p>
        </p:txBody>
      </p:sp>
      <p:pic>
        <p:nvPicPr>
          <p:cNvPr id="9" name="Picture 3"/>
          <p:cNvPicPr>
            <a:picLocks noChangeAspect="1" noChangeArrowheads="1"/>
          </p:cNvPicPr>
          <p:nvPr userDrawn="1"/>
        </p:nvPicPr>
        <p:blipFill>
          <a:blip r:embed="rId2"/>
          <a:srcRect/>
          <a:stretch>
            <a:fillRect/>
          </a:stretch>
        </p:blipFill>
        <p:spPr bwMode="auto">
          <a:xfrm>
            <a:off x="-1" y="0"/>
            <a:ext cx="5159295" cy="6858000"/>
          </a:xfrm>
          <a:prstGeom prst="rect">
            <a:avLst/>
          </a:prstGeom>
          <a:noFill/>
          <a:ln w="9525">
            <a:noFill/>
            <a:miter lim="800000"/>
            <a:headEnd/>
            <a:tailEnd/>
          </a:ln>
          <a:effectLst>
            <a:outerShdw blurRad="50800" dist="50800" dir="5400000" algn="ctr" rotWithShape="0">
              <a:schemeClr val="tx1">
                <a:alpha val="55000"/>
              </a:schemeClr>
            </a:outerShdw>
          </a:effectLst>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00585" y="4310958"/>
            <a:ext cx="2694147" cy="997831"/>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52807" y="5308789"/>
            <a:ext cx="2389705" cy="1238565"/>
          </a:xfrm>
          <a:prstGeom prst="rect">
            <a:avLst/>
          </a:prstGeom>
        </p:spPr>
      </p:pic>
    </p:spTree>
    <p:extLst>
      <p:ext uri="{BB962C8B-B14F-4D97-AF65-F5344CB8AC3E}">
        <p14:creationId xmlns:p14="http://schemas.microsoft.com/office/powerpoint/2010/main" val="33579298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7/5/2018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3464874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7/5/2018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921949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E97FD986-86E1-45F7-83A8-E33B815BDEDF}" type="slidenum">
              <a:rPr lang="en-US" smtClean="0"/>
              <a:t>‹#›</a:t>
            </a:fld>
            <a:endParaRPr lang="en-US" dirty="0"/>
          </a:p>
        </p:txBody>
      </p:sp>
      <p:sp>
        <p:nvSpPr>
          <p:cNvPr id="5" name="Rectangle 4"/>
          <p:cNvSpPr/>
          <p:nvPr/>
        </p:nvSpPr>
        <p:spPr>
          <a:xfrm>
            <a:off x="17183" y="0"/>
            <a:ext cx="9144000" cy="6858000"/>
          </a:xfrm>
          <a:prstGeom prst="rect">
            <a:avLst/>
          </a:prstGeom>
          <a:solidFill>
            <a:srgbClr val="007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239000" y="5108506"/>
            <a:ext cx="1423419" cy="527192"/>
          </a:xfrm>
          <a:prstGeom prst="rect">
            <a:avLst/>
          </a:prstGeom>
          <a:noFill/>
        </p:spPr>
      </p:pic>
      <p:sp>
        <p:nvSpPr>
          <p:cNvPr id="8" name="Text Placeholder 7"/>
          <p:cNvSpPr>
            <a:spLocks noGrp="1"/>
          </p:cNvSpPr>
          <p:nvPr>
            <p:ph type="body" sz="quarter" idx="12"/>
          </p:nvPr>
        </p:nvSpPr>
        <p:spPr>
          <a:xfrm>
            <a:off x="533400" y="533400"/>
            <a:ext cx="6324600" cy="4191000"/>
          </a:xfrm>
        </p:spPr>
        <p:txBody>
          <a:bodyPr>
            <a:normAutofit/>
          </a:bodyPr>
          <a:lstStyle>
            <a:lvl1pPr marL="0" indent="0">
              <a:lnSpc>
                <a:spcPts val="7200"/>
              </a:lnSpc>
              <a:buNone/>
              <a:defRPr sz="7200" b="1">
                <a:solidFill>
                  <a:schemeClr val="bg1"/>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
        <p:nvSpPr>
          <p:cNvPr id="2" name="TextBox 1"/>
          <p:cNvSpPr txBox="1"/>
          <p:nvPr userDrawn="1"/>
        </p:nvSpPr>
        <p:spPr>
          <a:xfrm>
            <a:off x="533400" y="5091545"/>
            <a:ext cx="6324600" cy="707886"/>
          </a:xfrm>
          <a:prstGeom prst="rect">
            <a:avLst/>
          </a:prstGeom>
          <a:noFill/>
        </p:spPr>
        <p:txBody>
          <a:bodyPr wrap="square" rtlCol="0">
            <a:spAutoFit/>
          </a:bodyPr>
          <a:lstStyle/>
          <a:p>
            <a:r>
              <a:rPr lang="en-US" sz="4000" baseline="0" dirty="0" smtClean="0">
                <a:solidFill>
                  <a:schemeClr val="bg1"/>
                </a:solidFill>
                <a:latin typeface="Calibri Light" panose="020F0302020204030204" pitchFamily="34" charset="0"/>
              </a:rPr>
              <a:t> </a:t>
            </a:r>
            <a:endParaRPr lang="en-US" sz="4000" dirty="0">
              <a:solidFill>
                <a:schemeClr val="bg1"/>
              </a:solidFill>
              <a:latin typeface="Calibri Light" panose="020F0302020204030204" pitchFamily="34" charset="0"/>
            </a:endParaRPr>
          </a:p>
        </p:txBody>
      </p:sp>
      <p:sp>
        <p:nvSpPr>
          <p:cNvPr id="7" name="Text Placeholder 6"/>
          <p:cNvSpPr>
            <a:spLocks noGrp="1"/>
          </p:cNvSpPr>
          <p:nvPr>
            <p:ph type="body" sz="quarter" idx="13"/>
          </p:nvPr>
        </p:nvSpPr>
        <p:spPr>
          <a:xfrm>
            <a:off x="533400" y="5319713"/>
            <a:ext cx="6407150" cy="1020762"/>
          </a:xfrm>
        </p:spPr>
        <p:txBody>
          <a:bodyPr/>
          <a:lstStyle>
            <a:lvl1pPr marL="0" indent="0">
              <a:buNone/>
              <a:defRPr>
                <a:solidFill>
                  <a:schemeClr val="bg1"/>
                </a:solidFill>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2694674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White">
    <p:spTree>
      <p:nvGrpSpPr>
        <p:cNvPr id="1" name=""/>
        <p:cNvGrpSpPr/>
        <p:nvPr/>
      </p:nvGrpSpPr>
      <p:grpSpPr>
        <a:xfrm>
          <a:off x="0" y="0"/>
          <a:ext cx="0" cy="0"/>
          <a:chOff x="0" y="0"/>
          <a:chExt cx="0" cy="0"/>
        </a:xfrm>
      </p:grpSpPr>
      <p:sp>
        <p:nvSpPr>
          <p:cNvPr id="2" name="Title 1"/>
          <p:cNvSpPr>
            <a:spLocks noGrp="1"/>
          </p:cNvSpPr>
          <p:nvPr>
            <p:ph type="title"/>
          </p:nvPr>
        </p:nvSpPr>
        <p:spPr>
          <a:xfrm>
            <a:off x="2209800" y="296862"/>
            <a:ext cx="6705600" cy="1143000"/>
          </a:xfrm>
        </p:spPr>
        <p:txBody>
          <a:bodyPr anchor="b" anchorCtr="0">
            <a:normAutofit/>
          </a:bodyPr>
          <a:lstStyle>
            <a:lvl1pPr algn="l">
              <a:lnSpc>
                <a:spcPts val="4200"/>
              </a:lnSpc>
              <a:defRPr sz="4500" b="1">
                <a:solidFill>
                  <a:srgbClr val="007063"/>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09800" y="1650207"/>
            <a:ext cx="6705600" cy="4419599"/>
          </a:xfrm>
        </p:spPr>
        <p:txBody>
          <a:bodyPr/>
          <a:lstStyle>
            <a:lvl1pPr marL="0" indent="0">
              <a:buNone/>
              <a:defRPr sz="2000">
                <a:solidFill>
                  <a:schemeClr val="tx1">
                    <a:lumMod val="50000"/>
                  </a:schemeClr>
                </a:solidFill>
                <a:latin typeface="Arial" panose="020B0604020202020204" pitchFamily="34" charset="0"/>
                <a:cs typeface="Arial" panose="020B0604020202020204" pitchFamily="34" charset="0"/>
              </a:defRPr>
            </a:lvl1pPr>
            <a:lvl2pPr marL="174625" indent="-174625">
              <a:spcBef>
                <a:spcPts val="900"/>
              </a:spcBef>
              <a:buFont typeface="Arial" pitchFamily="34" charset="0"/>
              <a:buChar char="•"/>
              <a:defRPr lang="en-US" sz="2000" kern="1200" dirty="0" smtClean="0">
                <a:solidFill>
                  <a:schemeClr val="tx1">
                    <a:lumMod val="50000"/>
                  </a:schemeClr>
                </a:solidFill>
                <a:latin typeface="Arial" panose="020B0604020202020204" pitchFamily="34" charset="0"/>
                <a:ea typeface="+mn-ea"/>
                <a:cs typeface="Arial" panose="020B0604020202020204" pitchFamily="34" charset="0"/>
              </a:defRPr>
            </a:lvl2pPr>
            <a:lvl3pPr marL="457200" indent="-282575">
              <a:buFont typeface="Calibri" pitchFamily="34" charset="0"/>
              <a:buChar char="―"/>
              <a:defRPr sz="1800">
                <a:solidFill>
                  <a:schemeClr val="tx1">
                    <a:lumMod val="50000"/>
                  </a:schemeClr>
                </a:solidFill>
                <a:latin typeface="Arial" panose="020B0604020202020204" pitchFamily="34" charset="0"/>
                <a:cs typeface="Arial" panose="020B0604020202020204" pitchFamily="34" charset="0"/>
              </a:defRPr>
            </a:lvl3pPr>
            <a:lvl4pPr marL="739775" indent="-228600">
              <a:defRPr sz="1600">
                <a:solidFill>
                  <a:schemeClr val="tx1">
                    <a:lumMod val="50000"/>
                  </a:schemeClr>
                </a:solidFill>
                <a:latin typeface="Arial" panose="020B0604020202020204" pitchFamily="34" charset="0"/>
                <a:cs typeface="Arial" panose="020B0604020202020204" pitchFamily="34" charset="0"/>
              </a:defRPr>
            </a:lvl4pPr>
            <a:lvl5pPr marL="968375" indent="-228600">
              <a:defRPr sz="1600">
                <a:solidFill>
                  <a:schemeClr val="tx1">
                    <a:lumMod val="50000"/>
                  </a:schemeClr>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1885188" y="0"/>
            <a:ext cx="192024" cy="6858000"/>
          </a:xfrm>
          <a:prstGeom prst="rect">
            <a:avLst/>
          </a:prstGeom>
          <a:solidFill>
            <a:srgbClr val="EBE6D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ooter Placeholder 4"/>
          <p:cNvSpPr>
            <a:spLocks noGrp="1"/>
          </p:cNvSpPr>
          <p:nvPr>
            <p:ph type="ftr" sz="quarter" idx="3"/>
          </p:nvPr>
        </p:nvSpPr>
        <p:spPr>
          <a:xfrm>
            <a:off x="5410200" y="6400800"/>
            <a:ext cx="2895600" cy="365125"/>
          </a:xfrm>
          <a:prstGeom prst="rect">
            <a:avLst/>
          </a:prstGeom>
        </p:spPr>
        <p:txBody>
          <a:bodyPr/>
          <a:lstStyle>
            <a:lvl1pPr algn="r">
              <a:defRPr sz="1100">
                <a:solidFill>
                  <a:srgbClr val="AAA68A"/>
                </a:solidFill>
              </a:defRPr>
            </a:lvl1pPr>
          </a:lstStyle>
          <a:p>
            <a:endParaRPr lang="en-US" dirty="0"/>
          </a:p>
        </p:txBody>
      </p:sp>
      <p:sp>
        <p:nvSpPr>
          <p:cNvPr id="14" name="Slide Number Placeholder 5"/>
          <p:cNvSpPr>
            <a:spLocks noGrp="1"/>
          </p:cNvSpPr>
          <p:nvPr>
            <p:ph type="sldNum" sz="quarter" idx="4"/>
          </p:nvPr>
        </p:nvSpPr>
        <p:spPr>
          <a:xfrm>
            <a:off x="8229600" y="6340475"/>
            <a:ext cx="685800" cy="365125"/>
          </a:xfrm>
          <a:prstGeom prst="rect">
            <a:avLst/>
          </a:prstGeom>
        </p:spPr>
        <p:txBody>
          <a:bodyPr/>
          <a:lstStyle>
            <a:lvl1pPr algn="l">
              <a:defRPr sz="2000" b="1">
                <a:solidFill>
                  <a:srgbClr val="AAA68A"/>
                </a:solidFill>
              </a:defRPr>
            </a:lvl1pPr>
          </a:lstStyle>
          <a:p>
            <a:fld id="{E97FD986-86E1-45F7-83A8-E33B815BDEDF}" type="slidenum">
              <a:rPr lang="en-US" smtClean="0"/>
              <a:t>‹#›</a:t>
            </a:fld>
            <a:endParaRPr lang="en-US" dirty="0"/>
          </a:p>
        </p:txBody>
      </p:sp>
      <p:sp>
        <p:nvSpPr>
          <p:cNvPr id="8" name="Rectangle 7"/>
          <p:cNvSpPr/>
          <p:nvPr userDrawn="1"/>
        </p:nvSpPr>
        <p:spPr>
          <a:xfrm>
            <a:off x="1885188" y="1444"/>
            <a:ext cx="192024" cy="6858000"/>
          </a:xfrm>
          <a:prstGeom prst="rect">
            <a:avLst/>
          </a:prstGeom>
          <a:solidFill>
            <a:srgbClr val="EB8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6882" y="5666023"/>
            <a:ext cx="1100281" cy="407511"/>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048" y="6156354"/>
            <a:ext cx="975948" cy="505826"/>
          </a:xfrm>
          <a:prstGeom prst="rect">
            <a:avLst/>
          </a:prstGeom>
        </p:spPr>
      </p:pic>
    </p:spTree>
    <p:extLst>
      <p:ext uri="{BB962C8B-B14F-4D97-AF65-F5344CB8AC3E}">
        <p14:creationId xmlns:p14="http://schemas.microsoft.com/office/powerpoint/2010/main" val="1787848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6705600" cy="1143000"/>
          </a:xfrm>
        </p:spPr>
        <p:txBody>
          <a:bodyPr anchor="b" anchorCtr="0">
            <a:normAutofit/>
          </a:bodyPr>
          <a:lstStyle>
            <a:lvl1pPr algn="l">
              <a:lnSpc>
                <a:spcPts val="4200"/>
              </a:lnSpc>
              <a:defRPr sz="4500" b="1">
                <a:solidFill>
                  <a:srgbClr val="7B9B2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1981200" y="1600200"/>
            <a:ext cx="6705600" cy="4419599"/>
          </a:xfrm>
        </p:spPr>
        <p:txBody>
          <a:bodyPr/>
          <a:lstStyle>
            <a:lvl1pPr marL="0" indent="0">
              <a:buNone/>
              <a:defRPr sz="2000">
                <a:solidFill>
                  <a:srgbClr val="5A492E"/>
                </a:solidFill>
              </a:defRPr>
            </a:lvl1pPr>
            <a:lvl2pPr marL="174625" indent="-174625">
              <a:spcBef>
                <a:spcPts val="900"/>
              </a:spcBef>
              <a:buFont typeface="Arial" pitchFamily="34" charset="0"/>
              <a:buChar char="•"/>
              <a:defRPr lang="en-US" sz="2000" kern="1200" dirty="0" smtClean="0">
                <a:solidFill>
                  <a:srgbClr val="5A492E"/>
                </a:solidFill>
                <a:latin typeface="+mn-lt"/>
                <a:ea typeface="+mn-ea"/>
                <a:cs typeface="+mn-cs"/>
              </a:defRPr>
            </a:lvl2pPr>
            <a:lvl3pPr marL="457200" indent="-282575">
              <a:buFont typeface="Calibri" pitchFamily="34" charset="0"/>
              <a:buChar char="―"/>
              <a:defRPr sz="1800">
                <a:solidFill>
                  <a:srgbClr val="5A492E"/>
                </a:solidFill>
              </a:defRPr>
            </a:lvl3pPr>
            <a:lvl4pPr marL="739775" indent="-228600">
              <a:defRPr sz="1600">
                <a:solidFill>
                  <a:srgbClr val="5A492E"/>
                </a:solidFill>
              </a:defRPr>
            </a:lvl4pPr>
            <a:lvl5pPr marL="968375" indent="-228600">
              <a:defRPr sz="1600">
                <a:solidFill>
                  <a:srgbClr val="5A492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600200" y="0"/>
            <a:ext cx="192024" cy="6858000"/>
          </a:xfrm>
          <a:prstGeom prst="rect">
            <a:avLst/>
          </a:prstGeom>
          <a:solidFill>
            <a:srgbClr val="EBE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ooter Placeholder 4"/>
          <p:cNvSpPr>
            <a:spLocks noGrp="1"/>
          </p:cNvSpPr>
          <p:nvPr>
            <p:ph type="ftr" sz="quarter" idx="3"/>
          </p:nvPr>
        </p:nvSpPr>
        <p:spPr>
          <a:xfrm>
            <a:off x="5410200" y="6400800"/>
            <a:ext cx="2895600" cy="365125"/>
          </a:xfrm>
          <a:prstGeom prst="rect">
            <a:avLst/>
          </a:prstGeom>
        </p:spPr>
        <p:txBody>
          <a:bodyPr/>
          <a:lstStyle>
            <a:lvl1pPr algn="r">
              <a:defRPr sz="1100">
                <a:solidFill>
                  <a:srgbClr val="AAA68A"/>
                </a:solidFill>
              </a:defRPr>
            </a:lvl1pPr>
          </a:lstStyle>
          <a:p>
            <a:endParaRPr lang="en-US" dirty="0"/>
          </a:p>
        </p:txBody>
      </p:sp>
      <p:sp>
        <p:nvSpPr>
          <p:cNvPr id="14" name="Slide Number Placeholder 5"/>
          <p:cNvSpPr>
            <a:spLocks noGrp="1"/>
          </p:cNvSpPr>
          <p:nvPr>
            <p:ph type="sldNum" sz="quarter" idx="4"/>
          </p:nvPr>
        </p:nvSpPr>
        <p:spPr>
          <a:xfrm>
            <a:off x="8229600" y="6340475"/>
            <a:ext cx="685800" cy="365125"/>
          </a:xfrm>
          <a:prstGeom prst="rect">
            <a:avLst/>
          </a:prstGeom>
        </p:spPr>
        <p:txBody>
          <a:bodyPr/>
          <a:lstStyle>
            <a:lvl1pPr algn="l">
              <a:defRPr sz="2000" b="1">
                <a:solidFill>
                  <a:srgbClr val="AAA68A"/>
                </a:solidFill>
              </a:defRPr>
            </a:lvl1pPr>
          </a:lstStyle>
          <a:p>
            <a:fld id="{56F66403-5D58-40EF-97A9-DF94948D7754}"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3172" y="5694367"/>
            <a:ext cx="1100281" cy="407511"/>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466" y="6101878"/>
            <a:ext cx="975948" cy="505826"/>
          </a:xfrm>
          <a:prstGeom prst="rect">
            <a:avLst/>
          </a:prstGeom>
        </p:spPr>
      </p:pic>
    </p:spTree>
    <p:extLst>
      <p:ext uri="{BB962C8B-B14F-4D97-AF65-F5344CB8AC3E}">
        <p14:creationId xmlns:p14="http://schemas.microsoft.com/office/powerpoint/2010/main" val="1181109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Grey">
    <p:spTree>
      <p:nvGrpSpPr>
        <p:cNvPr id="1" name=""/>
        <p:cNvGrpSpPr/>
        <p:nvPr/>
      </p:nvGrpSpPr>
      <p:grpSpPr>
        <a:xfrm>
          <a:off x="0" y="0"/>
          <a:ext cx="0" cy="0"/>
          <a:chOff x="0" y="0"/>
          <a:chExt cx="0" cy="0"/>
        </a:xfrm>
      </p:grpSpPr>
      <p:sp>
        <p:nvSpPr>
          <p:cNvPr id="8" name="Rectangle 7"/>
          <p:cNvSpPr/>
          <p:nvPr/>
        </p:nvSpPr>
        <p:spPr>
          <a:xfrm>
            <a:off x="1752600" y="0"/>
            <a:ext cx="7391400" cy="6858000"/>
          </a:xfrm>
          <a:prstGeom prst="rect">
            <a:avLst/>
          </a:prstGeom>
          <a:solidFill>
            <a:srgbClr val="EBE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981200" y="381000"/>
            <a:ext cx="6705600" cy="1143000"/>
          </a:xfrm>
        </p:spPr>
        <p:txBody>
          <a:bodyPr anchor="b" anchorCtr="0">
            <a:noAutofit/>
          </a:bodyPr>
          <a:lstStyle>
            <a:lvl1pPr algn="l" defTabSz="914400" rtl="0" eaLnBrk="1" latinLnBrk="0" hangingPunct="1">
              <a:lnSpc>
                <a:spcPts val="4200"/>
              </a:lnSpc>
              <a:spcBef>
                <a:spcPct val="0"/>
              </a:spcBef>
              <a:buNone/>
              <a:defRPr lang="en-US" sz="4500" b="1" kern="1200" dirty="0">
                <a:solidFill>
                  <a:srgbClr val="7B9B22"/>
                </a:solidFill>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1981200" y="1600200"/>
            <a:ext cx="6705600" cy="4419599"/>
          </a:xfrm>
        </p:spPr>
        <p:txBody>
          <a:bodyPr/>
          <a:lstStyle>
            <a:lvl1pPr marL="0" indent="0">
              <a:buNone/>
              <a:defRPr sz="2000">
                <a:solidFill>
                  <a:srgbClr val="5A492E"/>
                </a:solidFill>
              </a:defRPr>
            </a:lvl1pPr>
            <a:lvl2pPr marL="174625" indent="-174625">
              <a:spcBef>
                <a:spcPts val="900"/>
              </a:spcBef>
              <a:buFont typeface="Arial" pitchFamily="34" charset="0"/>
              <a:buChar char="•"/>
              <a:defRPr lang="en-US" sz="2000" kern="1200" dirty="0" smtClean="0">
                <a:solidFill>
                  <a:srgbClr val="5A492E"/>
                </a:solidFill>
                <a:latin typeface="+mn-lt"/>
                <a:ea typeface="+mn-ea"/>
                <a:cs typeface="+mn-cs"/>
              </a:defRPr>
            </a:lvl2pPr>
            <a:lvl3pPr marL="457200" indent="-282575">
              <a:buFont typeface="Calibri" pitchFamily="34" charset="0"/>
              <a:buChar char="―"/>
              <a:defRPr sz="1800">
                <a:solidFill>
                  <a:srgbClr val="5A492E"/>
                </a:solidFill>
              </a:defRPr>
            </a:lvl3pPr>
            <a:lvl4pPr marL="739775" indent="-228600">
              <a:defRPr sz="1600">
                <a:solidFill>
                  <a:srgbClr val="5A492E"/>
                </a:solidFill>
              </a:defRPr>
            </a:lvl4pPr>
            <a:lvl5pPr marL="968375" indent="-228600">
              <a:defRPr sz="1600">
                <a:solidFill>
                  <a:srgbClr val="5A492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600200" y="0"/>
            <a:ext cx="192024" cy="6858000"/>
          </a:xfrm>
          <a:prstGeom prst="rect">
            <a:avLst/>
          </a:prstGeom>
          <a:solidFill>
            <a:srgbClr val="7B9B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p:cNvSpPr>
            <a:spLocks noGrp="1"/>
          </p:cNvSpPr>
          <p:nvPr>
            <p:ph type="ftr" sz="quarter" idx="3"/>
          </p:nvPr>
        </p:nvSpPr>
        <p:spPr>
          <a:xfrm>
            <a:off x="5410200" y="6400800"/>
            <a:ext cx="2895600" cy="365125"/>
          </a:xfrm>
          <a:prstGeom prst="rect">
            <a:avLst/>
          </a:prstGeom>
        </p:spPr>
        <p:txBody>
          <a:bodyPr/>
          <a:lstStyle>
            <a:lvl1pPr algn="r">
              <a:defRPr sz="1100">
                <a:solidFill>
                  <a:srgbClr val="AAA68A"/>
                </a:solidFill>
              </a:defRPr>
            </a:lvl1pPr>
          </a:lstStyle>
          <a:p>
            <a:endParaRPr lang="en-US" dirty="0"/>
          </a:p>
        </p:txBody>
      </p:sp>
      <p:sp>
        <p:nvSpPr>
          <p:cNvPr id="13" name="Slide Number Placeholder 5"/>
          <p:cNvSpPr>
            <a:spLocks noGrp="1"/>
          </p:cNvSpPr>
          <p:nvPr>
            <p:ph type="sldNum" sz="quarter" idx="4"/>
          </p:nvPr>
        </p:nvSpPr>
        <p:spPr>
          <a:xfrm>
            <a:off x="8229600" y="6340475"/>
            <a:ext cx="685800" cy="365125"/>
          </a:xfrm>
          <a:prstGeom prst="rect">
            <a:avLst/>
          </a:prstGeom>
        </p:spPr>
        <p:txBody>
          <a:bodyPr/>
          <a:lstStyle>
            <a:lvl1pPr algn="l">
              <a:defRPr sz="2000" b="1">
                <a:solidFill>
                  <a:srgbClr val="AAA68A"/>
                </a:solidFill>
              </a:defRPr>
            </a:lvl1pPr>
          </a:lstStyle>
          <a:p>
            <a:fld id="{56F66403-5D58-40EF-97A9-DF94948D7754}" type="slidenum">
              <a:rPr lang="en-US" smtClean="0"/>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3172" y="5694367"/>
            <a:ext cx="1100281" cy="407511"/>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466" y="6101878"/>
            <a:ext cx="975948" cy="505826"/>
          </a:xfrm>
          <a:prstGeom prst="rect">
            <a:avLst/>
          </a:prstGeom>
        </p:spPr>
      </p:pic>
    </p:spTree>
    <p:extLst>
      <p:ext uri="{BB962C8B-B14F-4D97-AF65-F5344CB8AC3E}">
        <p14:creationId xmlns:p14="http://schemas.microsoft.com/office/powerpoint/2010/main" val="2736520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w/ Photo Whit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0"/>
            <a:ext cx="1600200" cy="4572000"/>
          </a:xfrm>
        </p:spPr>
        <p:txBody>
          <a:bodyPr>
            <a:normAutofit/>
          </a:bodyPr>
          <a:lstStyle>
            <a:lvl1pPr marL="0" indent="0" algn="l" defTabSz="914400" rtl="0" eaLnBrk="1" latinLnBrk="0" hangingPunct="1">
              <a:spcBef>
                <a:spcPct val="20000"/>
              </a:spcBef>
              <a:buFont typeface="Arial" pitchFamily="34" charset="0"/>
              <a:buNone/>
              <a:defRPr lang="en-US" sz="1400" kern="1200" dirty="0">
                <a:solidFill>
                  <a:schemeClr val="tx1"/>
                </a:solidFill>
                <a:latin typeface="+mn-lt"/>
                <a:ea typeface="+mn-ea"/>
                <a:cs typeface="+mn-cs"/>
              </a:defRPr>
            </a:lvl1pPr>
          </a:lstStyle>
          <a:p>
            <a:r>
              <a:rPr lang="en-US" dirty="0" smtClean="0"/>
              <a:t>Click icon to add picture</a:t>
            </a:r>
            <a:endParaRPr lang="en-US" dirty="0"/>
          </a:p>
        </p:txBody>
      </p:sp>
      <p:sp>
        <p:nvSpPr>
          <p:cNvPr id="2" name="Title 1"/>
          <p:cNvSpPr>
            <a:spLocks noGrp="1"/>
          </p:cNvSpPr>
          <p:nvPr>
            <p:ph type="title"/>
          </p:nvPr>
        </p:nvSpPr>
        <p:spPr>
          <a:xfrm>
            <a:off x="1981200" y="381000"/>
            <a:ext cx="6705600" cy="1143000"/>
          </a:xfrm>
        </p:spPr>
        <p:txBody>
          <a:bodyPr anchor="b" anchorCtr="0">
            <a:noAutofit/>
          </a:bodyPr>
          <a:lstStyle>
            <a:lvl1pPr algn="l" defTabSz="914400" rtl="0" eaLnBrk="1" latinLnBrk="0" hangingPunct="1">
              <a:lnSpc>
                <a:spcPts val="4200"/>
              </a:lnSpc>
              <a:spcBef>
                <a:spcPct val="0"/>
              </a:spcBef>
              <a:buNone/>
              <a:defRPr lang="en-US" sz="4500" b="1" kern="1200" dirty="0">
                <a:solidFill>
                  <a:srgbClr val="7B9B22"/>
                </a:solidFill>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1981200" y="1600200"/>
            <a:ext cx="6705600" cy="4419599"/>
          </a:xfrm>
        </p:spPr>
        <p:txBody>
          <a:bodyPr/>
          <a:lstStyle>
            <a:lvl1pPr marL="0" indent="0">
              <a:buNone/>
              <a:defRPr sz="2000">
                <a:solidFill>
                  <a:srgbClr val="5A492E"/>
                </a:solidFill>
              </a:defRPr>
            </a:lvl1pPr>
            <a:lvl2pPr marL="174625" indent="-174625">
              <a:spcBef>
                <a:spcPts val="900"/>
              </a:spcBef>
              <a:buFont typeface="Arial" pitchFamily="34" charset="0"/>
              <a:buChar char="•"/>
              <a:defRPr lang="en-US" sz="2000" kern="1200" dirty="0" smtClean="0">
                <a:solidFill>
                  <a:srgbClr val="5A492E"/>
                </a:solidFill>
                <a:latin typeface="+mn-lt"/>
                <a:ea typeface="+mn-ea"/>
                <a:cs typeface="+mn-cs"/>
              </a:defRPr>
            </a:lvl2pPr>
            <a:lvl3pPr marL="457200" indent="-282575">
              <a:buFont typeface="Calibri" pitchFamily="34" charset="0"/>
              <a:buChar char="―"/>
              <a:defRPr sz="1800">
                <a:solidFill>
                  <a:srgbClr val="5A492E"/>
                </a:solidFill>
              </a:defRPr>
            </a:lvl3pPr>
            <a:lvl4pPr marL="739775" indent="-228600">
              <a:defRPr sz="1600">
                <a:solidFill>
                  <a:srgbClr val="5A492E"/>
                </a:solidFill>
              </a:defRPr>
            </a:lvl4pPr>
            <a:lvl5pPr marL="968375" indent="-228600">
              <a:defRPr sz="1600">
                <a:solidFill>
                  <a:srgbClr val="5A492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600200" y="0"/>
            <a:ext cx="192024" cy="6858000"/>
          </a:xfrm>
          <a:prstGeom prst="rect">
            <a:avLst/>
          </a:prstGeom>
          <a:solidFill>
            <a:srgbClr val="EBE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4"/>
          <p:cNvSpPr>
            <a:spLocks noGrp="1"/>
          </p:cNvSpPr>
          <p:nvPr>
            <p:ph type="ftr" sz="quarter" idx="3"/>
          </p:nvPr>
        </p:nvSpPr>
        <p:spPr>
          <a:xfrm>
            <a:off x="5410200" y="6400800"/>
            <a:ext cx="2895600" cy="365125"/>
          </a:xfrm>
          <a:prstGeom prst="rect">
            <a:avLst/>
          </a:prstGeom>
        </p:spPr>
        <p:txBody>
          <a:bodyPr/>
          <a:lstStyle>
            <a:lvl1pPr algn="r">
              <a:defRPr sz="1100">
                <a:solidFill>
                  <a:srgbClr val="AAA68A"/>
                </a:solidFill>
              </a:defRPr>
            </a:lvl1pPr>
          </a:lstStyle>
          <a:p>
            <a:endParaRPr lang="en-US" dirty="0"/>
          </a:p>
        </p:txBody>
      </p:sp>
      <p:sp>
        <p:nvSpPr>
          <p:cNvPr id="15" name="Slide Number Placeholder 5"/>
          <p:cNvSpPr>
            <a:spLocks noGrp="1"/>
          </p:cNvSpPr>
          <p:nvPr>
            <p:ph type="sldNum" sz="quarter" idx="4"/>
          </p:nvPr>
        </p:nvSpPr>
        <p:spPr>
          <a:xfrm>
            <a:off x="8229600" y="6340475"/>
            <a:ext cx="685800" cy="365125"/>
          </a:xfrm>
          <a:prstGeom prst="rect">
            <a:avLst/>
          </a:prstGeom>
        </p:spPr>
        <p:txBody>
          <a:bodyPr/>
          <a:lstStyle>
            <a:lvl1pPr algn="l">
              <a:defRPr sz="2000" b="1">
                <a:solidFill>
                  <a:srgbClr val="AAA68A"/>
                </a:solidFill>
              </a:defRPr>
            </a:lvl1pPr>
          </a:lstStyle>
          <a:p>
            <a:fld id="{56F66403-5D58-40EF-97A9-DF94948D7754}" type="slidenum">
              <a:rPr lang="en-US" smtClean="0"/>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3172" y="5694367"/>
            <a:ext cx="1100281" cy="407511"/>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466" y="6101878"/>
            <a:ext cx="975948" cy="505826"/>
          </a:xfrm>
          <a:prstGeom prst="rect">
            <a:avLst/>
          </a:prstGeom>
        </p:spPr>
      </p:pic>
    </p:spTree>
    <p:extLst>
      <p:ext uri="{BB962C8B-B14F-4D97-AF65-F5344CB8AC3E}">
        <p14:creationId xmlns:p14="http://schemas.microsoft.com/office/powerpoint/2010/main" val="1678668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and Content w/ Photo Grey">
    <p:spTree>
      <p:nvGrpSpPr>
        <p:cNvPr id="1" name=""/>
        <p:cNvGrpSpPr/>
        <p:nvPr/>
      </p:nvGrpSpPr>
      <p:grpSpPr>
        <a:xfrm>
          <a:off x="0" y="0"/>
          <a:ext cx="0" cy="0"/>
          <a:chOff x="0" y="0"/>
          <a:chExt cx="0" cy="0"/>
        </a:xfrm>
      </p:grpSpPr>
      <p:sp>
        <p:nvSpPr>
          <p:cNvPr id="10" name="Rectangle 9"/>
          <p:cNvSpPr/>
          <p:nvPr/>
        </p:nvSpPr>
        <p:spPr>
          <a:xfrm>
            <a:off x="1752600" y="0"/>
            <a:ext cx="7391400" cy="6858000"/>
          </a:xfrm>
          <a:prstGeom prst="rect">
            <a:avLst/>
          </a:prstGeom>
          <a:solidFill>
            <a:srgbClr val="EBE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p:cNvSpPr>
            <a:spLocks noGrp="1"/>
          </p:cNvSpPr>
          <p:nvPr>
            <p:ph type="pic" sz="quarter" idx="13"/>
          </p:nvPr>
        </p:nvSpPr>
        <p:spPr>
          <a:xfrm>
            <a:off x="0" y="0"/>
            <a:ext cx="1600200" cy="4572000"/>
          </a:xfrm>
        </p:spPr>
        <p:txBody>
          <a:bodyPr>
            <a:normAutofit/>
          </a:bodyPr>
          <a:lstStyle>
            <a:lvl1pPr marL="0" indent="0" algn="l" defTabSz="914400" rtl="0" eaLnBrk="1" latinLnBrk="0" hangingPunct="1">
              <a:spcBef>
                <a:spcPct val="20000"/>
              </a:spcBef>
              <a:buFont typeface="Arial" pitchFamily="34" charset="0"/>
              <a:buNone/>
              <a:defRPr lang="en-US" sz="1400" kern="1200" dirty="0">
                <a:solidFill>
                  <a:schemeClr val="tx1"/>
                </a:solidFill>
                <a:latin typeface="+mn-lt"/>
                <a:ea typeface="+mn-ea"/>
                <a:cs typeface="+mn-cs"/>
              </a:defRPr>
            </a:lvl1pPr>
          </a:lstStyle>
          <a:p>
            <a:r>
              <a:rPr lang="en-US" dirty="0" smtClean="0"/>
              <a:t>Click icon to add picture</a:t>
            </a:r>
            <a:endParaRPr lang="en-US" dirty="0"/>
          </a:p>
        </p:txBody>
      </p:sp>
      <p:sp>
        <p:nvSpPr>
          <p:cNvPr id="2" name="Title 1"/>
          <p:cNvSpPr>
            <a:spLocks noGrp="1"/>
          </p:cNvSpPr>
          <p:nvPr>
            <p:ph type="title"/>
          </p:nvPr>
        </p:nvSpPr>
        <p:spPr>
          <a:xfrm>
            <a:off x="1981200" y="381000"/>
            <a:ext cx="6705600" cy="1143000"/>
          </a:xfrm>
        </p:spPr>
        <p:txBody>
          <a:bodyPr anchor="b" anchorCtr="0">
            <a:noAutofit/>
          </a:bodyPr>
          <a:lstStyle>
            <a:lvl1pPr algn="l" defTabSz="914400" rtl="0" eaLnBrk="1" latinLnBrk="0" hangingPunct="1">
              <a:lnSpc>
                <a:spcPts val="4200"/>
              </a:lnSpc>
              <a:spcBef>
                <a:spcPct val="0"/>
              </a:spcBef>
              <a:buNone/>
              <a:defRPr lang="en-US" sz="4500" b="1" kern="1200" dirty="0">
                <a:solidFill>
                  <a:srgbClr val="7B9B22"/>
                </a:solidFill>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1981200" y="1600200"/>
            <a:ext cx="6705600" cy="4419599"/>
          </a:xfrm>
        </p:spPr>
        <p:txBody>
          <a:bodyPr/>
          <a:lstStyle>
            <a:lvl1pPr marL="0" indent="0">
              <a:buNone/>
              <a:defRPr sz="2000">
                <a:solidFill>
                  <a:srgbClr val="5A492E"/>
                </a:solidFill>
              </a:defRPr>
            </a:lvl1pPr>
            <a:lvl2pPr marL="174625" indent="-174625">
              <a:spcBef>
                <a:spcPts val="900"/>
              </a:spcBef>
              <a:buFont typeface="Arial" pitchFamily="34" charset="0"/>
              <a:buChar char="•"/>
              <a:defRPr lang="en-US" sz="2000" kern="1200" dirty="0" smtClean="0">
                <a:solidFill>
                  <a:srgbClr val="5A492E"/>
                </a:solidFill>
                <a:latin typeface="+mn-lt"/>
                <a:ea typeface="+mn-ea"/>
                <a:cs typeface="+mn-cs"/>
              </a:defRPr>
            </a:lvl2pPr>
            <a:lvl3pPr marL="457200" indent="-282575">
              <a:buFont typeface="Calibri" pitchFamily="34" charset="0"/>
              <a:buChar char="―"/>
              <a:defRPr sz="1800">
                <a:solidFill>
                  <a:srgbClr val="5A492E"/>
                </a:solidFill>
              </a:defRPr>
            </a:lvl3pPr>
            <a:lvl4pPr marL="739775" indent="-228600">
              <a:defRPr sz="1600">
                <a:solidFill>
                  <a:srgbClr val="5A492E"/>
                </a:solidFill>
              </a:defRPr>
            </a:lvl4pPr>
            <a:lvl5pPr marL="968375" indent="-228600">
              <a:defRPr sz="1600">
                <a:solidFill>
                  <a:srgbClr val="5A492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600200" y="0"/>
            <a:ext cx="192024" cy="6858000"/>
          </a:xfrm>
          <a:prstGeom prst="rect">
            <a:avLst/>
          </a:prstGeom>
          <a:solidFill>
            <a:srgbClr val="7B9B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3"/>
          </p:nvPr>
        </p:nvSpPr>
        <p:spPr>
          <a:xfrm>
            <a:off x="5410200" y="6400800"/>
            <a:ext cx="2895600" cy="365125"/>
          </a:xfrm>
          <a:prstGeom prst="rect">
            <a:avLst/>
          </a:prstGeom>
        </p:spPr>
        <p:txBody>
          <a:bodyPr/>
          <a:lstStyle>
            <a:lvl1pPr algn="r">
              <a:defRPr sz="1100">
                <a:solidFill>
                  <a:srgbClr val="AAA68A"/>
                </a:solidFill>
              </a:defRPr>
            </a:lvl1pPr>
          </a:lstStyle>
          <a:p>
            <a:endParaRPr lang="en-US" dirty="0"/>
          </a:p>
        </p:txBody>
      </p:sp>
      <p:sp>
        <p:nvSpPr>
          <p:cNvPr id="16" name="Slide Number Placeholder 5"/>
          <p:cNvSpPr>
            <a:spLocks noGrp="1"/>
          </p:cNvSpPr>
          <p:nvPr>
            <p:ph type="sldNum" sz="quarter" idx="4"/>
          </p:nvPr>
        </p:nvSpPr>
        <p:spPr>
          <a:xfrm>
            <a:off x="8229600" y="6340475"/>
            <a:ext cx="685800" cy="365125"/>
          </a:xfrm>
          <a:prstGeom prst="rect">
            <a:avLst/>
          </a:prstGeom>
        </p:spPr>
        <p:txBody>
          <a:bodyPr/>
          <a:lstStyle>
            <a:lvl1pPr algn="l">
              <a:defRPr sz="2000" b="1">
                <a:solidFill>
                  <a:srgbClr val="AAA68A"/>
                </a:solidFill>
              </a:defRPr>
            </a:lvl1pPr>
          </a:lstStyle>
          <a:p>
            <a:fld id="{56F66403-5D58-40EF-97A9-DF94948D7754}" type="slidenum">
              <a:rPr lang="en-US" smtClean="0"/>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3172" y="5694367"/>
            <a:ext cx="1100281" cy="407511"/>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466" y="6101878"/>
            <a:ext cx="975948" cy="505826"/>
          </a:xfrm>
          <a:prstGeom prst="rect">
            <a:avLst/>
          </a:prstGeom>
        </p:spPr>
      </p:pic>
    </p:spTree>
    <p:extLst>
      <p:ext uri="{BB962C8B-B14F-4D97-AF65-F5344CB8AC3E}">
        <p14:creationId xmlns:p14="http://schemas.microsoft.com/office/powerpoint/2010/main" val="3713435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Full photo with green strip">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0"/>
            <a:ext cx="9144000" cy="6858000"/>
          </a:xfrm>
        </p:spPr>
        <p:txBody>
          <a:bodyPr>
            <a:normAutofit/>
          </a:bodyPr>
          <a:lstStyle>
            <a:lvl1pPr marL="0" indent="0">
              <a:buNone/>
              <a:defRPr sz="1400"/>
            </a:lvl1pPr>
          </a:lstStyle>
          <a:p>
            <a:r>
              <a:rPr lang="en-US" dirty="0" smtClean="0"/>
              <a:t>Click icon to add picture</a:t>
            </a:r>
            <a:endParaRPr lang="en-US" dirty="0"/>
          </a:p>
        </p:txBody>
      </p:sp>
    </p:spTree>
    <p:extLst>
      <p:ext uri="{BB962C8B-B14F-4D97-AF65-F5344CB8AC3E}">
        <p14:creationId xmlns:p14="http://schemas.microsoft.com/office/powerpoint/2010/main" val="1867745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3"/>
          </p:nvPr>
        </p:nvSpPr>
        <p:spPr>
          <a:xfrm>
            <a:off x="5410200" y="6400800"/>
            <a:ext cx="2895600" cy="365125"/>
          </a:xfrm>
          <a:prstGeom prst="rect">
            <a:avLst/>
          </a:prstGeom>
        </p:spPr>
        <p:txBody>
          <a:bodyPr/>
          <a:lstStyle>
            <a:lvl1pPr algn="r">
              <a:defRPr sz="1100">
                <a:solidFill>
                  <a:srgbClr val="AAA68A"/>
                </a:solidFill>
              </a:defRPr>
            </a:lvl1pPr>
          </a:lstStyle>
          <a:p>
            <a:endParaRPr lang="en-US" dirty="0"/>
          </a:p>
        </p:txBody>
      </p:sp>
      <p:sp>
        <p:nvSpPr>
          <p:cNvPr id="12" name="Slide Number Placeholder 5"/>
          <p:cNvSpPr>
            <a:spLocks noGrp="1"/>
          </p:cNvSpPr>
          <p:nvPr>
            <p:ph type="sldNum" sz="quarter" idx="4"/>
          </p:nvPr>
        </p:nvSpPr>
        <p:spPr>
          <a:xfrm>
            <a:off x="8229600" y="6340475"/>
            <a:ext cx="685800" cy="365125"/>
          </a:xfrm>
          <a:prstGeom prst="rect">
            <a:avLst/>
          </a:prstGeom>
        </p:spPr>
        <p:txBody>
          <a:bodyPr/>
          <a:lstStyle>
            <a:lvl1pPr algn="l">
              <a:defRPr sz="2000" b="1">
                <a:solidFill>
                  <a:srgbClr val="AAA68A"/>
                </a:solidFill>
              </a:defRPr>
            </a:lvl1pPr>
          </a:lstStyle>
          <a:p>
            <a:fld id="{56F66403-5D58-40EF-97A9-DF94948D7754}" type="slidenum">
              <a:rPr lang="en-US" smtClean="0"/>
              <a:t>‹#›</a:t>
            </a:fld>
            <a:endParaRPr lang="en-US" dirty="0"/>
          </a:p>
        </p:txBody>
      </p:sp>
    </p:spTree>
    <p:extLst>
      <p:ext uri="{BB962C8B-B14F-4D97-AF65-F5344CB8AC3E}">
        <p14:creationId xmlns:p14="http://schemas.microsoft.com/office/powerpoint/2010/main" val="1199420274"/>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80" r:id="rId3"/>
    <p:sldLayoutId id="214748368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Lst>
  <p:txStyles>
    <p:titleStyle>
      <a:lvl1pPr algn="l" defTabSz="914400" rtl="0" eaLnBrk="1" latinLnBrk="0" hangingPunct="1">
        <a:lnSpc>
          <a:spcPts val="4500"/>
        </a:lnSpc>
        <a:spcBef>
          <a:spcPct val="0"/>
        </a:spcBef>
        <a:buNone/>
        <a:defRPr lang="en-US" sz="4500" b="1" kern="1200" dirty="0">
          <a:solidFill>
            <a:srgbClr val="7B9B2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media" Target="../media/media1.wma"/><Relationship Id="rId1" Type="http://schemas.openxmlformats.org/officeDocument/2006/relationships/audio" Target="NULL" TargetMode="External"/><Relationship Id="rId5" Type="http://schemas.openxmlformats.org/officeDocument/2006/relationships/image" Target="../media/image9.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media" Target="../media/media2.wma"/><Relationship Id="rId1" Type="http://schemas.openxmlformats.org/officeDocument/2006/relationships/audio" Target="NULL" TargetMode="External"/><Relationship Id="rId6" Type="http://schemas.openxmlformats.org/officeDocument/2006/relationships/image" Target="../media/image9.png"/><Relationship Id="rId5" Type="http://schemas.openxmlformats.org/officeDocument/2006/relationships/image" Target="../media/image10.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media" Target="../media/media3.wma"/><Relationship Id="rId1" Type="http://schemas.openxmlformats.org/officeDocument/2006/relationships/audio" Target="NULL" TargetMode="External"/><Relationship Id="rId6" Type="http://schemas.openxmlformats.org/officeDocument/2006/relationships/image" Target="../media/image9.png"/><Relationship Id="rId5" Type="http://schemas.openxmlformats.org/officeDocument/2006/relationships/image" Target="../media/image11.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media" Target="../media/media4.wma"/><Relationship Id="rId1" Type="http://schemas.openxmlformats.org/officeDocument/2006/relationships/audio" Target="NULL" TargetMode="External"/><Relationship Id="rId6" Type="http://schemas.openxmlformats.org/officeDocument/2006/relationships/image" Target="../media/image9.png"/><Relationship Id="rId5" Type="http://schemas.openxmlformats.org/officeDocument/2006/relationships/image" Target="../media/image12.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media" Target="../media/media5.wma"/><Relationship Id="rId1" Type="http://schemas.openxmlformats.org/officeDocument/2006/relationships/audio" Target="NULL" TargetMode="External"/><Relationship Id="rId6" Type="http://schemas.openxmlformats.org/officeDocument/2006/relationships/image" Target="../media/image13.jpeg"/><Relationship Id="rId5" Type="http://schemas.openxmlformats.org/officeDocument/2006/relationships/image" Target="../media/image9.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media" Target="../media/media6.wma"/><Relationship Id="rId1" Type="http://schemas.openxmlformats.org/officeDocument/2006/relationships/audio" Target="NULL" TargetMode="External"/><Relationship Id="rId6" Type="http://schemas.openxmlformats.org/officeDocument/2006/relationships/image" Target="../media/image9.png"/><Relationship Id="rId5" Type="http://schemas.openxmlformats.org/officeDocument/2006/relationships/image" Target="../media/image14.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media" Target="../media/media7.wma"/><Relationship Id="rId1" Type="http://schemas.openxmlformats.org/officeDocument/2006/relationships/audio" Target="NULL" TargetMode="External"/><Relationship Id="rId5" Type="http://schemas.openxmlformats.org/officeDocument/2006/relationships/image" Target="../media/image9.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media" Target="../media/media7.wma"/><Relationship Id="rId1" Type="http://schemas.openxmlformats.org/officeDocument/2006/relationships/audio" Target="NULL" TargetMode="External"/><Relationship Id="rId6" Type="http://schemas.openxmlformats.org/officeDocument/2006/relationships/image" Target="../media/image9.png"/><Relationship Id="rId5" Type="http://schemas.openxmlformats.org/officeDocument/2006/relationships/image" Target="../media/image15.jpe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6E9A35"/>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Lesson Six: </a:t>
            </a:r>
            <a:r>
              <a:rPr lang="en-US" i="1" u="sng" dirty="0" smtClean="0"/>
              <a:t>Kitchen Heroes</a:t>
            </a:r>
            <a:endParaRPr lang="en-US" i="1" u="sng" dirty="0"/>
          </a:p>
        </p:txBody>
      </p:sp>
      <p:sp>
        <p:nvSpPr>
          <p:cNvPr id="3" name="Text Placeholder 2"/>
          <p:cNvSpPr>
            <a:spLocks noGrp="1"/>
          </p:cNvSpPr>
          <p:nvPr>
            <p:ph type="body" sz="quarter" idx="13"/>
          </p:nvPr>
        </p:nvSpPr>
        <p:spPr>
          <a:xfrm>
            <a:off x="533400" y="4524704"/>
            <a:ext cx="6407150" cy="1815772"/>
          </a:xfrm>
        </p:spPr>
        <p:txBody>
          <a:bodyPr>
            <a:normAutofit fontScale="92500"/>
          </a:bodyPr>
          <a:lstStyle/>
          <a:p>
            <a:r>
              <a:rPr lang="en-US" dirty="0" smtClean="0"/>
              <a:t>Celebrate kids’ accomplishments in preparing meals and snacks with fruits, vegetables, and whole grains. </a:t>
            </a:r>
            <a:endParaRPr lang="en-US" dirty="0"/>
          </a:p>
        </p:txBody>
      </p:sp>
      <p:pic>
        <p:nvPicPr>
          <p:cNvPr id="4" name="cmk slide 51- L6">
            <a:hlinkClick r:id="" action="ppaction://media"/>
          </p:cNvPr>
          <p:cNvPicPr>
            <a:picLocks noChangeAspect="1"/>
          </p:cNvPicPr>
          <p:nvPr>
            <a:audioFile r:link="rId1"/>
            <p:extLst>
              <p:ext uri="{DAA4B4D4-6D71-4841-9C94-3DE7FCFB9230}">
                <p14:media xmlns:p14="http://schemas.microsoft.com/office/powerpoint/2010/main" r:embed="rId2">
                  <p14:trim st="700" end="1122"/>
                </p14:media>
              </p:ext>
            </p:extLst>
          </p:nvPr>
        </p:nvPicPr>
        <p:blipFill>
          <a:blip r:embed="rId5"/>
          <a:stretch>
            <a:fillRect/>
          </a:stretch>
        </p:blipFill>
        <p:spPr>
          <a:xfrm>
            <a:off x="8808720" y="6522720"/>
            <a:ext cx="335280" cy="335280"/>
          </a:xfrm>
          <a:prstGeom prst="rect">
            <a:avLst/>
          </a:prstGeom>
        </p:spPr>
      </p:pic>
    </p:spTree>
    <p:extLst>
      <p:ext uri="{BB962C8B-B14F-4D97-AF65-F5344CB8AC3E}">
        <p14:creationId xmlns:p14="http://schemas.microsoft.com/office/powerpoint/2010/main" val="22129338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1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Back</a:t>
            </a:r>
            <a:endParaRPr lang="en-US" dirty="0"/>
          </a:p>
        </p:txBody>
      </p:sp>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10937" r="24609" b="20312"/>
          <a:stretch/>
        </p:blipFill>
        <p:spPr>
          <a:xfrm>
            <a:off x="2564591" y="3765276"/>
            <a:ext cx="3081618" cy="2857500"/>
          </a:xfrm>
          <a:prstGeom prst="rect">
            <a:avLst/>
          </a:prstGeom>
          <a:ln>
            <a:solidFill>
              <a:schemeClr val="tx1">
                <a:lumMod val="50000"/>
              </a:schemeClr>
            </a:solidFill>
          </a:ln>
        </p:spPr>
      </p:pic>
      <p:sp>
        <p:nvSpPr>
          <p:cNvPr id="6" name="TextBox 5"/>
          <p:cNvSpPr txBox="1"/>
          <p:nvPr/>
        </p:nvSpPr>
        <p:spPr>
          <a:xfrm>
            <a:off x="5688061" y="4736632"/>
            <a:ext cx="2295687" cy="707886"/>
          </a:xfrm>
          <a:prstGeom prst="rect">
            <a:avLst/>
          </a:prstGeom>
          <a:noFill/>
        </p:spPr>
        <p:txBody>
          <a:bodyPr wrap="square" rtlCol="0">
            <a:spAutoFit/>
          </a:bodyPr>
          <a:lstStyle/>
          <a:p>
            <a:pPr algn="ctr"/>
            <a:r>
              <a:rPr lang="en-US" sz="2000" dirty="0" smtClean="0">
                <a:solidFill>
                  <a:schemeClr val="tx1">
                    <a:lumMod val="50000"/>
                  </a:schemeClr>
                </a:solidFill>
                <a:latin typeface="Arial" panose="020B0604020202020204" pitchFamily="34" charset="0"/>
                <a:cs typeface="Arial" panose="020B0604020202020204" pitchFamily="34" charset="0"/>
              </a:rPr>
              <a:t>Food Group Relay</a:t>
            </a:r>
          </a:p>
          <a:p>
            <a:pPr algn="ctr"/>
            <a:r>
              <a:rPr lang="en-US" sz="2000" dirty="0" smtClean="0">
                <a:solidFill>
                  <a:schemeClr val="tx1">
                    <a:lumMod val="50000"/>
                  </a:schemeClr>
                </a:solidFill>
                <a:latin typeface="Arial" panose="020B0604020202020204" pitchFamily="34" charset="0"/>
                <a:cs typeface="Arial" panose="020B0604020202020204" pitchFamily="34" charset="0"/>
              </a:rPr>
              <a:t> Race Activity</a:t>
            </a:r>
            <a:endParaRPr lang="en-US" sz="2000" dirty="0">
              <a:solidFill>
                <a:schemeClr val="tx1">
                  <a:lumMod val="50000"/>
                </a:schemeClr>
              </a:solidFill>
              <a:latin typeface="Arial" panose="020B0604020202020204" pitchFamily="34" charset="0"/>
              <a:cs typeface="Arial" panose="020B0604020202020204" pitchFamily="34" charset="0"/>
            </a:endParaRPr>
          </a:p>
        </p:txBody>
      </p:sp>
      <p:pic>
        <p:nvPicPr>
          <p:cNvPr id="7" name="cmk slide 52- L6 intro">
            <a:hlinkClick r:id="" action="ppaction://media"/>
          </p:cNvPr>
          <p:cNvPicPr>
            <a:picLocks noChangeAspect="1"/>
          </p:cNvPicPr>
          <p:nvPr>
            <a:audioFile r:link="rId1"/>
            <p:extLst>
              <p:ext uri="{DAA4B4D4-6D71-4841-9C94-3DE7FCFB9230}">
                <p14:media xmlns:p14="http://schemas.microsoft.com/office/powerpoint/2010/main" r:embed="rId2">
                  <p14:trim st="750" end="814"/>
                </p14:media>
              </p:ext>
            </p:extLst>
          </p:nvPr>
        </p:nvPicPr>
        <p:blipFill>
          <a:blip r:embed="rId6"/>
          <a:stretch>
            <a:fillRect/>
          </a:stretch>
        </p:blipFill>
        <p:spPr>
          <a:xfrm>
            <a:off x="8984976" y="6622776"/>
            <a:ext cx="235224" cy="235224"/>
          </a:xfrm>
          <a:prstGeom prst="rect">
            <a:avLst/>
          </a:prstGeom>
        </p:spPr>
      </p:pic>
      <p:sp>
        <p:nvSpPr>
          <p:cNvPr id="8" name="Rectangle 7"/>
          <p:cNvSpPr/>
          <p:nvPr/>
        </p:nvSpPr>
        <p:spPr>
          <a:xfrm rot="16200000">
            <a:off x="-1505437" y="1946822"/>
            <a:ext cx="5000854" cy="264687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16600" dirty="0" smtClean="0">
                <a:ln w="0"/>
                <a:solidFill>
                  <a:srgbClr val="6E9A35"/>
                </a:solidFill>
                <a:effectLst>
                  <a:outerShdw blurRad="38100" dist="25400" dir="5400000" algn="ctr" rotWithShape="0">
                    <a:srgbClr val="6E747A">
                      <a:alpha val="43000"/>
                    </a:srgbClr>
                  </a:outerShdw>
                </a:effectLst>
              </a:rPr>
              <a:t>KIDS</a:t>
            </a:r>
            <a:endParaRPr lang="en-US" sz="11500" b="1" dirty="0">
              <a:ln w="9525">
                <a:solidFill>
                  <a:schemeClr val="bg1"/>
                </a:solidFill>
                <a:prstDash val="solid"/>
              </a:ln>
              <a:solidFill>
                <a:srgbClr val="6E9A35"/>
              </a:solidFill>
              <a:effectLst>
                <a:outerShdw blurRad="12700" dist="38100" dir="2700000" algn="tl" rotWithShape="0">
                  <a:schemeClr val="accent5">
                    <a:lumMod val="60000"/>
                    <a:lumOff val="40000"/>
                  </a:schemeClr>
                </a:outerShdw>
              </a:effectLst>
            </a:endParaRPr>
          </a:p>
        </p:txBody>
      </p:sp>
      <p:sp>
        <p:nvSpPr>
          <p:cNvPr id="9" name="TextBox 8"/>
          <p:cNvSpPr txBox="1"/>
          <p:nvPr/>
        </p:nvSpPr>
        <p:spPr>
          <a:xfrm rot="16200000">
            <a:off x="-1461919" y="3323814"/>
            <a:ext cx="6868316" cy="200055"/>
          </a:xfrm>
          <a:prstGeom prst="rect">
            <a:avLst/>
          </a:prstGeom>
          <a:solidFill>
            <a:srgbClr val="6E9A35"/>
          </a:solidFill>
          <a:ln>
            <a:solidFill>
              <a:srgbClr val="6E9A35"/>
            </a:solidFill>
          </a:ln>
        </p:spPr>
        <p:txBody>
          <a:bodyPr wrap="square" rtlCol="0">
            <a:spAutoFit/>
          </a:bodyPr>
          <a:lstStyle/>
          <a:p>
            <a:endParaRPr lang="es-US" sz="700" dirty="0">
              <a:solidFill>
                <a:schemeClr val="accent4">
                  <a:lumMod val="60000"/>
                  <a:lumOff val="40000"/>
                </a:schemeClr>
              </a:solidFill>
            </a:endParaRPr>
          </a:p>
        </p:txBody>
      </p:sp>
      <p:sp>
        <p:nvSpPr>
          <p:cNvPr id="10" name="TextBox 9"/>
          <p:cNvSpPr txBox="1"/>
          <p:nvPr/>
        </p:nvSpPr>
        <p:spPr>
          <a:xfrm>
            <a:off x="7052095" y="107079"/>
            <a:ext cx="1863306" cy="400110"/>
          </a:xfrm>
          <a:prstGeom prst="rect">
            <a:avLst/>
          </a:prstGeom>
          <a:solidFill>
            <a:srgbClr val="FFD508"/>
          </a:solidFill>
          <a:ln w="38100">
            <a:solidFill>
              <a:schemeClr val="tx1"/>
            </a:solidFill>
          </a:ln>
        </p:spPr>
        <p:txBody>
          <a:bodyPr wrap="square" rtlCol="0">
            <a:spAutoFit/>
          </a:bodyPr>
          <a:lstStyle/>
          <a:p>
            <a:pPr algn="ctr"/>
            <a:r>
              <a:rPr lang="en-US" sz="2000" b="1" dirty="0" smtClean="0">
                <a:latin typeface="Arial" panose="020B0604020202020204" pitchFamily="34" charset="0"/>
                <a:cs typeface="Arial" panose="020B0604020202020204" pitchFamily="34" charset="0"/>
              </a:rPr>
              <a:t>Facilitator</a:t>
            </a:r>
            <a:endParaRPr lang="en-US" sz="2000" b="1" dirty="0">
              <a:latin typeface="Arial" panose="020B0604020202020204" pitchFamily="34" charset="0"/>
              <a:cs typeface="Arial" panose="020B0604020202020204" pitchFamily="34" charset="0"/>
            </a:endParaRPr>
          </a:p>
        </p:txBody>
      </p:sp>
      <p:sp>
        <p:nvSpPr>
          <p:cNvPr id="12" name="Content Placeholder 2"/>
          <p:cNvSpPr txBox="1">
            <a:spLocks/>
          </p:cNvSpPr>
          <p:nvPr/>
        </p:nvSpPr>
        <p:spPr>
          <a:xfrm>
            <a:off x="2318429" y="1492955"/>
            <a:ext cx="6330696" cy="348870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000" kern="1200">
                <a:solidFill>
                  <a:schemeClr val="tx1">
                    <a:lumMod val="50000"/>
                  </a:schemeClr>
                </a:solidFill>
                <a:latin typeface="Arial" panose="020B0604020202020204" pitchFamily="34" charset="0"/>
                <a:ea typeface="+mn-ea"/>
                <a:cs typeface="Arial" panose="020B0604020202020204" pitchFamily="34" charset="0"/>
              </a:defRPr>
            </a:lvl1pPr>
            <a:lvl2pPr marL="174625" indent="-174625" algn="l" defTabSz="914400" rtl="0" eaLnBrk="1" latinLnBrk="0" hangingPunct="1">
              <a:spcBef>
                <a:spcPts val="900"/>
              </a:spcBef>
              <a:buFont typeface="Arial" pitchFamily="34" charset="0"/>
              <a:buChar char="•"/>
              <a:defRPr lang="en-US" sz="2000" kern="1200" dirty="0" smtClean="0">
                <a:solidFill>
                  <a:schemeClr val="tx1">
                    <a:lumMod val="50000"/>
                  </a:schemeClr>
                </a:solidFill>
                <a:latin typeface="Arial" panose="020B0604020202020204" pitchFamily="34" charset="0"/>
                <a:ea typeface="+mn-ea"/>
                <a:cs typeface="Arial" panose="020B0604020202020204" pitchFamily="34" charset="0"/>
              </a:defRPr>
            </a:lvl2pPr>
            <a:lvl3pPr marL="457200" indent="-282575" algn="l" defTabSz="914400" rtl="0" eaLnBrk="1" latinLnBrk="0" hangingPunct="1">
              <a:spcBef>
                <a:spcPct val="20000"/>
              </a:spcBef>
              <a:buFont typeface="Calibri" pitchFamily="34" charset="0"/>
              <a:buChar char="―"/>
              <a:defRPr sz="1800" kern="1200">
                <a:solidFill>
                  <a:schemeClr val="tx1">
                    <a:lumMod val="50000"/>
                  </a:schemeClr>
                </a:solidFill>
                <a:latin typeface="Arial" panose="020B0604020202020204" pitchFamily="34" charset="0"/>
                <a:ea typeface="+mn-ea"/>
                <a:cs typeface="Arial" panose="020B0604020202020204" pitchFamily="34" charset="0"/>
              </a:defRPr>
            </a:lvl3pPr>
            <a:lvl4pPr marL="739775" indent="-228600" algn="l" defTabSz="914400" rtl="0" eaLnBrk="1" latinLnBrk="0" hangingPunct="1">
              <a:spcBef>
                <a:spcPct val="20000"/>
              </a:spcBef>
              <a:buFont typeface="Arial" pitchFamily="34" charset="0"/>
              <a:buChar char="–"/>
              <a:defRPr sz="1600" kern="1200">
                <a:solidFill>
                  <a:schemeClr val="tx1">
                    <a:lumMod val="50000"/>
                  </a:schemeClr>
                </a:solidFill>
                <a:latin typeface="Arial" panose="020B0604020202020204" pitchFamily="34" charset="0"/>
                <a:ea typeface="+mn-ea"/>
                <a:cs typeface="Arial" panose="020B0604020202020204" pitchFamily="34" charset="0"/>
              </a:defRPr>
            </a:lvl4pPr>
            <a:lvl5pPr marL="968375" indent="-228600" algn="l" defTabSz="914400" rtl="0" eaLnBrk="1" latinLnBrk="0" hangingPunct="1">
              <a:spcBef>
                <a:spcPct val="20000"/>
              </a:spcBef>
              <a:buFont typeface="Arial" pitchFamily="34" charset="0"/>
              <a:buChar char="»"/>
              <a:defRPr sz="1600" kern="1200">
                <a:solidFill>
                  <a:schemeClr val="tx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b="1" dirty="0" smtClean="0">
                <a:solidFill>
                  <a:srgbClr val="6E9A35"/>
                </a:solidFill>
              </a:rPr>
              <a:t>Review</a:t>
            </a:r>
          </a:p>
          <a:p>
            <a:r>
              <a:rPr lang="en-US" sz="2800" b="1" i="1" dirty="0" smtClean="0">
                <a:solidFill>
                  <a:srgbClr val="6E9A35"/>
                </a:solidFill>
              </a:rPr>
              <a:t>Activity Bank </a:t>
            </a:r>
            <a:r>
              <a:rPr lang="en-US" sz="2800" b="1" dirty="0" smtClean="0">
                <a:solidFill>
                  <a:srgbClr val="6E9A35"/>
                </a:solidFill>
              </a:rPr>
              <a:t>Activity</a:t>
            </a:r>
          </a:p>
          <a:p>
            <a:r>
              <a:rPr lang="en-US" sz="2800" b="1" dirty="0" smtClean="0">
                <a:solidFill>
                  <a:srgbClr val="6E9A35"/>
                </a:solidFill>
              </a:rPr>
              <a:t>Revisit Week 5 Challenges</a:t>
            </a:r>
          </a:p>
          <a:p>
            <a:r>
              <a:rPr lang="en-US" sz="2800" b="1" dirty="0" smtClean="0">
                <a:solidFill>
                  <a:srgbClr val="6E9A35"/>
                </a:solidFill>
              </a:rPr>
              <a:t>Introduce Topic for the Day</a:t>
            </a:r>
            <a:endParaRPr lang="en-US" sz="2800" dirty="0" smtClean="0">
              <a:solidFill>
                <a:srgbClr val="6E9A35"/>
              </a:solidFill>
            </a:endParaRPr>
          </a:p>
        </p:txBody>
      </p:sp>
    </p:spTree>
    <p:extLst>
      <p:ext uri="{BB962C8B-B14F-4D97-AF65-F5344CB8AC3E}">
        <p14:creationId xmlns:p14="http://schemas.microsoft.com/office/powerpoint/2010/main" val="805804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829"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422647"/>
            <a:ext cx="6705600" cy="2388485"/>
          </a:xfrm>
        </p:spPr>
        <p:txBody>
          <a:bodyPr>
            <a:normAutofit/>
          </a:bodyPr>
          <a:lstStyle/>
          <a:p>
            <a:r>
              <a:rPr lang="en-US" dirty="0" smtClean="0"/>
              <a:t>Set goals to continue making healthy choices after the course is over.</a:t>
            </a:r>
            <a:endParaRPr lang="en-US" dirty="0"/>
          </a:p>
        </p:txBody>
      </p:sp>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31739" b="45797"/>
          <a:stretch/>
        </p:blipFill>
        <p:spPr>
          <a:xfrm>
            <a:off x="3726784" y="4147900"/>
            <a:ext cx="3671632" cy="2186609"/>
          </a:xfrm>
          <a:prstGeom prst="rect">
            <a:avLst/>
          </a:prstGeom>
          <a:ln>
            <a:solidFill>
              <a:schemeClr val="tx1">
                <a:lumMod val="50000"/>
              </a:schemeClr>
            </a:solidFill>
          </a:ln>
        </p:spPr>
      </p:pic>
      <p:pic>
        <p:nvPicPr>
          <p:cNvPr id="5" name="cmk slide 53- L6 ntr">
            <a:hlinkClick r:id="" action="ppaction://media"/>
          </p:cNvPr>
          <p:cNvPicPr>
            <a:picLocks noChangeAspect="1"/>
          </p:cNvPicPr>
          <p:nvPr>
            <a:audioFile r:link="rId1"/>
            <p:extLst>
              <p:ext uri="{DAA4B4D4-6D71-4841-9C94-3DE7FCFB9230}">
                <p14:media xmlns:p14="http://schemas.microsoft.com/office/powerpoint/2010/main" r:embed="rId2">
                  <p14:trim st="750" end="889"/>
                </p14:media>
              </p:ext>
            </p:extLst>
          </p:nvPr>
        </p:nvPicPr>
        <p:blipFill>
          <a:blip r:embed="rId6"/>
          <a:stretch>
            <a:fillRect/>
          </a:stretch>
        </p:blipFill>
        <p:spPr>
          <a:xfrm>
            <a:off x="8905240" y="6543040"/>
            <a:ext cx="314960" cy="314960"/>
          </a:xfrm>
          <a:prstGeom prst="rect">
            <a:avLst/>
          </a:prstGeom>
        </p:spPr>
      </p:pic>
      <p:sp>
        <p:nvSpPr>
          <p:cNvPr id="9" name="Rectangle 8"/>
          <p:cNvSpPr/>
          <p:nvPr/>
        </p:nvSpPr>
        <p:spPr>
          <a:xfrm rot="16200000">
            <a:off x="-1505437" y="1946822"/>
            <a:ext cx="5000854" cy="264687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16600" dirty="0" smtClean="0">
                <a:ln w="0"/>
                <a:solidFill>
                  <a:srgbClr val="6E9A35"/>
                </a:solidFill>
                <a:effectLst>
                  <a:outerShdw blurRad="38100" dist="25400" dir="5400000" algn="ctr" rotWithShape="0">
                    <a:srgbClr val="6E747A">
                      <a:alpha val="43000"/>
                    </a:srgbClr>
                  </a:outerShdw>
                </a:effectLst>
              </a:rPr>
              <a:t>KIDS</a:t>
            </a:r>
            <a:endParaRPr lang="en-US" sz="11500" b="1" dirty="0">
              <a:ln w="9525">
                <a:solidFill>
                  <a:schemeClr val="bg1"/>
                </a:solidFill>
                <a:prstDash val="solid"/>
              </a:ln>
              <a:solidFill>
                <a:srgbClr val="6E9A35"/>
              </a:solidFill>
              <a:effectLst>
                <a:outerShdw blurRad="12700" dist="38100" dir="2700000" algn="tl" rotWithShape="0">
                  <a:schemeClr val="accent5">
                    <a:lumMod val="60000"/>
                    <a:lumOff val="40000"/>
                  </a:schemeClr>
                </a:outerShdw>
              </a:effectLst>
            </a:endParaRPr>
          </a:p>
        </p:txBody>
      </p:sp>
      <p:sp>
        <p:nvSpPr>
          <p:cNvPr id="10" name="TextBox 9"/>
          <p:cNvSpPr txBox="1"/>
          <p:nvPr/>
        </p:nvSpPr>
        <p:spPr>
          <a:xfrm rot="16200000">
            <a:off x="-1461919" y="3323814"/>
            <a:ext cx="6868316" cy="200055"/>
          </a:xfrm>
          <a:prstGeom prst="rect">
            <a:avLst/>
          </a:prstGeom>
          <a:solidFill>
            <a:srgbClr val="6E9A35"/>
          </a:solidFill>
          <a:ln>
            <a:solidFill>
              <a:srgbClr val="6E9A35"/>
            </a:solidFill>
          </a:ln>
        </p:spPr>
        <p:txBody>
          <a:bodyPr wrap="square" rtlCol="0">
            <a:spAutoFit/>
          </a:bodyPr>
          <a:lstStyle/>
          <a:p>
            <a:endParaRPr lang="es-US" sz="700" dirty="0">
              <a:solidFill>
                <a:schemeClr val="accent4">
                  <a:lumMod val="60000"/>
                  <a:lumOff val="40000"/>
                </a:schemeClr>
              </a:solidFill>
            </a:endParaRPr>
          </a:p>
        </p:txBody>
      </p:sp>
      <p:sp>
        <p:nvSpPr>
          <p:cNvPr id="11" name="TextBox 10"/>
          <p:cNvSpPr txBox="1"/>
          <p:nvPr/>
        </p:nvSpPr>
        <p:spPr>
          <a:xfrm>
            <a:off x="7052094" y="160476"/>
            <a:ext cx="1863306" cy="707886"/>
          </a:xfrm>
          <a:prstGeom prst="rect">
            <a:avLst/>
          </a:prstGeom>
          <a:solidFill>
            <a:srgbClr val="00B0F0"/>
          </a:solidFill>
          <a:ln w="38100">
            <a:solidFill>
              <a:schemeClr val="tx1"/>
            </a:solidFill>
          </a:ln>
        </p:spPr>
        <p:txBody>
          <a:bodyPr wrap="square" rtlCol="0">
            <a:spAutoFit/>
          </a:bodyPr>
          <a:lstStyle/>
          <a:p>
            <a:pPr algn="ctr"/>
            <a:r>
              <a:rPr lang="en-US" sz="2000" b="1" dirty="0" smtClean="0">
                <a:solidFill>
                  <a:schemeClr val="bg1"/>
                </a:solidFill>
                <a:latin typeface="Arial" panose="020B0604020202020204" pitchFamily="34" charset="0"/>
                <a:cs typeface="Arial" panose="020B0604020202020204" pitchFamily="34" charset="0"/>
              </a:rPr>
              <a:t>Nutrition</a:t>
            </a:r>
          </a:p>
          <a:p>
            <a:pPr algn="ctr"/>
            <a:r>
              <a:rPr lang="en-US" sz="2000" b="1" dirty="0" smtClean="0">
                <a:solidFill>
                  <a:schemeClr val="bg1"/>
                </a:solidFill>
                <a:latin typeface="Arial" panose="020B0604020202020204" pitchFamily="34" charset="0"/>
                <a:cs typeface="Arial" panose="020B0604020202020204" pitchFamily="34" charset="0"/>
              </a:rPr>
              <a:t>Instructor</a:t>
            </a:r>
            <a:endParaRPr lang="en-US" sz="2000" b="1" dirty="0">
              <a:solidFill>
                <a:schemeClr val="bg1"/>
              </a:solidFill>
              <a:latin typeface="Arial" panose="020B0604020202020204" pitchFamily="34" charset="0"/>
              <a:cs typeface="Arial" panose="020B0604020202020204" pitchFamily="34" charset="0"/>
            </a:endParaRPr>
          </a:p>
        </p:txBody>
      </p:sp>
      <p:sp>
        <p:nvSpPr>
          <p:cNvPr id="13" name="Content Placeholder 2"/>
          <p:cNvSpPr txBox="1">
            <a:spLocks/>
          </p:cNvSpPr>
          <p:nvPr/>
        </p:nvSpPr>
        <p:spPr>
          <a:xfrm>
            <a:off x="3972946" y="3073303"/>
            <a:ext cx="4413739" cy="3396522"/>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000" kern="1200">
                <a:solidFill>
                  <a:schemeClr val="tx1">
                    <a:lumMod val="50000"/>
                  </a:schemeClr>
                </a:solidFill>
                <a:latin typeface="Arial" panose="020B0604020202020204" pitchFamily="34" charset="0"/>
                <a:ea typeface="+mn-ea"/>
                <a:cs typeface="Arial" panose="020B0604020202020204" pitchFamily="34" charset="0"/>
              </a:defRPr>
            </a:lvl1pPr>
            <a:lvl2pPr marL="174625" indent="-174625" algn="l" defTabSz="914400" rtl="0" eaLnBrk="1" latinLnBrk="0" hangingPunct="1">
              <a:spcBef>
                <a:spcPts val="900"/>
              </a:spcBef>
              <a:buFont typeface="Arial" pitchFamily="34" charset="0"/>
              <a:buChar char="•"/>
              <a:defRPr lang="en-US" sz="2000" kern="1200" dirty="0" smtClean="0">
                <a:solidFill>
                  <a:schemeClr val="tx1">
                    <a:lumMod val="50000"/>
                  </a:schemeClr>
                </a:solidFill>
                <a:latin typeface="Arial" panose="020B0604020202020204" pitchFamily="34" charset="0"/>
                <a:ea typeface="+mn-ea"/>
                <a:cs typeface="Arial" panose="020B0604020202020204" pitchFamily="34" charset="0"/>
              </a:defRPr>
            </a:lvl2pPr>
            <a:lvl3pPr marL="457200" indent="-282575" algn="l" defTabSz="914400" rtl="0" eaLnBrk="1" latinLnBrk="0" hangingPunct="1">
              <a:spcBef>
                <a:spcPct val="20000"/>
              </a:spcBef>
              <a:buFont typeface="Calibri" pitchFamily="34" charset="0"/>
              <a:buChar char="―"/>
              <a:defRPr sz="1800" kern="1200">
                <a:solidFill>
                  <a:schemeClr val="tx1">
                    <a:lumMod val="50000"/>
                  </a:schemeClr>
                </a:solidFill>
                <a:latin typeface="Arial" panose="020B0604020202020204" pitchFamily="34" charset="0"/>
                <a:ea typeface="+mn-ea"/>
                <a:cs typeface="Arial" panose="020B0604020202020204" pitchFamily="34" charset="0"/>
              </a:defRPr>
            </a:lvl3pPr>
            <a:lvl4pPr marL="739775" indent="-228600" algn="l" defTabSz="914400" rtl="0" eaLnBrk="1" latinLnBrk="0" hangingPunct="1">
              <a:spcBef>
                <a:spcPct val="20000"/>
              </a:spcBef>
              <a:buFont typeface="Arial" pitchFamily="34" charset="0"/>
              <a:buChar char="–"/>
              <a:defRPr sz="1600" kern="1200">
                <a:solidFill>
                  <a:schemeClr val="tx1">
                    <a:lumMod val="50000"/>
                  </a:schemeClr>
                </a:solidFill>
                <a:latin typeface="Arial" panose="020B0604020202020204" pitchFamily="34" charset="0"/>
                <a:ea typeface="+mn-ea"/>
                <a:cs typeface="Arial" panose="020B0604020202020204" pitchFamily="34" charset="0"/>
              </a:defRPr>
            </a:lvl4pPr>
            <a:lvl5pPr marL="968375" indent="-228600" algn="l" defTabSz="914400" rtl="0" eaLnBrk="1" latinLnBrk="0" hangingPunct="1">
              <a:spcBef>
                <a:spcPct val="20000"/>
              </a:spcBef>
              <a:buFont typeface="Arial" pitchFamily="34" charset="0"/>
              <a:buChar char="»"/>
              <a:defRPr sz="1600" kern="1200">
                <a:solidFill>
                  <a:schemeClr val="tx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b="1" dirty="0" smtClean="0">
                <a:solidFill>
                  <a:srgbClr val="6E9A35"/>
                </a:solidFill>
              </a:rPr>
              <a:t>Trivia Activity</a:t>
            </a:r>
          </a:p>
        </p:txBody>
      </p:sp>
    </p:spTree>
    <p:extLst>
      <p:ext uri="{BB962C8B-B14F-4D97-AF65-F5344CB8AC3E}">
        <p14:creationId xmlns:p14="http://schemas.microsoft.com/office/powerpoint/2010/main" val="3909647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915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96862"/>
            <a:ext cx="6705600" cy="2383276"/>
          </a:xfrm>
        </p:spPr>
        <p:txBody>
          <a:bodyPr>
            <a:normAutofit/>
          </a:bodyPr>
          <a:lstStyle/>
          <a:p>
            <a:r>
              <a:rPr lang="en-US" sz="4800" dirty="0">
                <a:solidFill>
                  <a:srgbClr val="007160"/>
                </a:solidFill>
              </a:rPr>
              <a:t>Prepare healthier versions of celebration foods</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67821" y="2680138"/>
            <a:ext cx="2564022" cy="3859586"/>
          </a:xfrm>
          <a:prstGeom prst="rect">
            <a:avLst/>
          </a:prstGeom>
          <a:ln>
            <a:solidFill>
              <a:schemeClr val="tx1">
                <a:lumMod val="50000"/>
              </a:schemeClr>
            </a:solidFill>
          </a:ln>
        </p:spPr>
      </p:pic>
      <p:pic>
        <p:nvPicPr>
          <p:cNvPr id="7" name="cmk slide 55- L6 culin">
            <a:hlinkClick r:id="" action="ppaction://media"/>
          </p:cNvPr>
          <p:cNvPicPr>
            <a:picLocks noChangeAspect="1"/>
          </p:cNvPicPr>
          <p:nvPr>
            <a:audioFile r:link="rId1"/>
            <p:extLst>
              <p:ext uri="{DAA4B4D4-6D71-4841-9C94-3DE7FCFB9230}">
                <p14:media xmlns:p14="http://schemas.microsoft.com/office/powerpoint/2010/main" r:embed="rId2">
                  <p14:trim st="730" end="707"/>
                </p14:media>
              </p:ext>
            </p:extLst>
          </p:nvPr>
        </p:nvPicPr>
        <p:blipFill>
          <a:blip r:embed="rId6"/>
          <a:stretch>
            <a:fillRect/>
          </a:stretch>
        </p:blipFill>
        <p:spPr>
          <a:xfrm>
            <a:off x="8839200" y="6539724"/>
            <a:ext cx="304800" cy="304800"/>
          </a:xfrm>
          <a:prstGeom prst="rect">
            <a:avLst/>
          </a:prstGeom>
        </p:spPr>
      </p:pic>
      <p:sp>
        <p:nvSpPr>
          <p:cNvPr id="8" name="Rectangle 7"/>
          <p:cNvSpPr/>
          <p:nvPr/>
        </p:nvSpPr>
        <p:spPr>
          <a:xfrm rot="16200000">
            <a:off x="-1505437" y="1946822"/>
            <a:ext cx="5000854" cy="264687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16600" dirty="0" smtClean="0">
                <a:ln w="0"/>
                <a:solidFill>
                  <a:srgbClr val="6E9A35"/>
                </a:solidFill>
                <a:effectLst>
                  <a:outerShdw blurRad="38100" dist="25400" dir="5400000" algn="ctr" rotWithShape="0">
                    <a:srgbClr val="6E747A">
                      <a:alpha val="43000"/>
                    </a:srgbClr>
                  </a:outerShdw>
                </a:effectLst>
              </a:rPr>
              <a:t>KIDS</a:t>
            </a:r>
            <a:endParaRPr lang="en-US" sz="11500" b="1" dirty="0">
              <a:ln w="9525">
                <a:solidFill>
                  <a:schemeClr val="bg1"/>
                </a:solidFill>
                <a:prstDash val="solid"/>
              </a:ln>
              <a:solidFill>
                <a:srgbClr val="6E9A35"/>
              </a:solidFill>
              <a:effectLst>
                <a:outerShdw blurRad="12700" dist="38100" dir="2700000" algn="tl" rotWithShape="0">
                  <a:schemeClr val="accent5">
                    <a:lumMod val="60000"/>
                    <a:lumOff val="40000"/>
                  </a:schemeClr>
                </a:outerShdw>
              </a:effectLst>
            </a:endParaRPr>
          </a:p>
        </p:txBody>
      </p:sp>
      <p:sp>
        <p:nvSpPr>
          <p:cNvPr id="9" name="TextBox 8"/>
          <p:cNvSpPr txBox="1"/>
          <p:nvPr/>
        </p:nvSpPr>
        <p:spPr>
          <a:xfrm rot="16200000">
            <a:off x="-1461919" y="3323814"/>
            <a:ext cx="6868316" cy="200055"/>
          </a:xfrm>
          <a:prstGeom prst="rect">
            <a:avLst/>
          </a:prstGeom>
          <a:solidFill>
            <a:srgbClr val="6E9A35"/>
          </a:solidFill>
          <a:ln>
            <a:solidFill>
              <a:srgbClr val="6E9A35"/>
            </a:solidFill>
          </a:ln>
        </p:spPr>
        <p:txBody>
          <a:bodyPr wrap="square" rtlCol="0">
            <a:spAutoFit/>
          </a:bodyPr>
          <a:lstStyle/>
          <a:p>
            <a:endParaRPr lang="es-US" sz="700" dirty="0">
              <a:solidFill>
                <a:schemeClr val="accent4">
                  <a:lumMod val="60000"/>
                  <a:lumOff val="40000"/>
                </a:schemeClr>
              </a:solidFill>
            </a:endParaRPr>
          </a:p>
        </p:txBody>
      </p:sp>
      <p:sp>
        <p:nvSpPr>
          <p:cNvPr id="10" name="TextBox 9"/>
          <p:cNvSpPr txBox="1"/>
          <p:nvPr/>
        </p:nvSpPr>
        <p:spPr>
          <a:xfrm>
            <a:off x="7052095" y="107079"/>
            <a:ext cx="1863306" cy="707886"/>
          </a:xfrm>
          <a:prstGeom prst="rect">
            <a:avLst/>
          </a:prstGeom>
          <a:solidFill>
            <a:srgbClr val="ED3124"/>
          </a:solidFill>
          <a:ln w="38100">
            <a:solidFill>
              <a:schemeClr val="tx1"/>
            </a:solidFill>
          </a:ln>
        </p:spPr>
        <p:txBody>
          <a:bodyPr wrap="square" rtlCol="0">
            <a:spAutoFit/>
          </a:bodyPr>
          <a:lstStyle/>
          <a:p>
            <a:pPr algn="ctr"/>
            <a:r>
              <a:rPr lang="en-US" sz="2000" b="1" dirty="0" smtClean="0">
                <a:solidFill>
                  <a:schemeClr val="bg1"/>
                </a:solidFill>
                <a:latin typeface="Arial" panose="020B0604020202020204" pitchFamily="34" charset="0"/>
                <a:cs typeface="Arial" panose="020B0604020202020204" pitchFamily="34" charset="0"/>
              </a:rPr>
              <a:t>Culinary</a:t>
            </a:r>
          </a:p>
          <a:p>
            <a:pPr algn="ctr"/>
            <a:r>
              <a:rPr lang="en-US" sz="2000" b="1" dirty="0" smtClean="0">
                <a:solidFill>
                  <a:schemeClr val="bg1"/>
                </a:solidFill>
                <a:latin typeface="Arial" panose="020B0604020202020204" pitchFamily="34" charset="0"/>
                <a:cs typeface="Arial" panose="020B0604020202020204" pitchFamily="34" charset="0"/>
              </a:rPr>
              <a:t>Instructor</a:t>
            </a:r>
            <a:endParaRPr lang="en-US" sz="2000" b="1" dirty="0">
              <a:solidFill>
                <a:schemeClr val="bg1"/>
              </a:solidFill>
              <a:latin typeface="Arial" panose="020B0604020202020204" pitchFamily="34" charset="0"/>
              <a:cs typeface="Arial" panose="020B0604020202020204" pitchFamily="34" charset="0"/>
            </a:endParaRPr>
          </a:p>
        </p:txBody>
      </p:sp>
      <p:sp>
        <p:nvSpPr>
          <p:cNvPr id="12" name="Content Placeholder 2"/>
          <p:cNvSpPr txBox="1">
            <a:spLocks/>
          </p:cNvSpPr>
          <p:nvPr/>
        </p:nvSpPr>
        <p:spPr>
          <a:xfrm>
            <a:off x="2209799" y="2701279"/>
            <a:ext cx="4413739" cy="4097215"/>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000" kern="1200">
                <a:solidFill>
                  <a:schemeClr val="tx1">
                    <a:lumMod val="50000"/>
                  </a:schemeClr>
                </a:solidFill>
                <a:latin typeface="Arial" panose="020B0604020202020204" pitchFamily="34" charset="0"/>
                <a:ea typeface="+mn-ea"/>
                <a:cs typeface="Arial" panose="020B0604020202020204" pitchFamily="34" charset="0"/>
              </a:defRPr>
            </a:lvl1pPr>
            <a:lvl2pPr marL="174625" indent="-174625" algn="l" defTabSz="914400" rtl="0" eaLnBrk="1" latinLnBrk="0" hangingPunct="1">
              <a:spcBef>
                <a:spcPts val="900"/>
              </a:spcBef>
              <a:buFont typeface="Arial" pitchFamily="34" charset="0"/>
              <a:buChar char="•"/>
              <a:defRPr lang="en-US" sz="2000" kern="1200" dirty="0" smtClean="0">
                <a:solidFill>
                  <a:schemeClr val="tx1">
                    <a:lumMod val="50000"/>
                  </a:schemeClr>
                </a:solidFill>
                <a:latin typeface="Arial" panose="020B0604020202020204" pitchFamily="34" charset="0"/>
                <a:ea typeface="+mn-ea"/>
                <a:cs typeface="Arial" panose="020B0604020202020204" pitchFamily="34" charset="0"/>
              </a:defRPr>
            </a:lvl2pPr>
            <a:lvl3pPr marL="457200" indent="-282575" algn="l" defTabSz="914400" rtl="0" eaLnBrk="1" latinLnBrk="0" hangingPunct="1">
              <a:spcBef>
                <a:spcPct val="20000"/>
              </a:spcBef>
              <a:buFont typeface="Calibri" pitchFamily="34" charset="0"/>
              <a:buChar char="―"/>
              <a:defRPr sz="1800" kern="1200">
                <a:solidFill>
                  <a:schemeClr val="tx1">
                    <a:lumMod val="50000"/>
                  </a:schemeClr>
                </a:solidFill>
                <a:latin typeface="Arial" panose="020B0604020202020204" pitchFamily="34" charset="0"/>
                <a:ea typeface="+mn-ea"/>
                <a:cs typeface="Arial" panose="020B0604020202020204" pitchFamily="34" charset="0"/>
              </a:defRPr>
            </a:lvl3pPr>
            <a:lvl4pPr marL="739775" indent="-228600" algn="l" defTabSz="914400" rtl="0" eaLnBrk="1" latinLnBrk="0" hangingPunct="1">
              <a:spcBef>
                <a:spcPct val="20000"/>
              </a:spcBef>
              <a:buFont typeface="Arial" pitchFamily="34" charset="0"/>
              <a:buChar char="–"/>
              <a:defRPr sz="1600" kern="1200">
                <a:solidFill>
                  <a:schemeClr val="tx1">
                    <a:lumMod val="50000"/>
                  </a:schemeClr>
                </a:solidFill>
                <a:latin typeface="Arial" panose="020B0604020202020204" pitchFamily="34" charset="0"/>
                <a:ea typeface="+mn-ea"/>
                <a:cs typeface="Arial" panose="020B0604020202020204" pitchFamily="34" charset="0"/>
              </a:defRPr>
            </a:lvl4pPr>
            <a:lvl5pPr marL="968375" indent="-228600" algn="l" defTabSz="914400" rtl="0" eaLnBrk="1" latinLnBrk="0" hangingPunct="1">
              <a:spcBef>
                <a:spcPct val="20000"/>
              </a:spcBef>
              <a:buFont typeface="Arial" pitchFamily="34" charset="0"/>
              <a:buChar char="»"/>
              <a:defRPr sz="1600" kern="1200">
                <a:solidFill>
                  <a:schemeClr val="tx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b="1" dirty="0" smtClean="0">
              <a:solidFill>
                <a:srgbClr val="6E9A35"/>
              </a:solidFill>
            </a:endParaRPr>
          </a:p>
          <a:p>
            <a:r>
              <a:rPr lang="en-US" sz="2800" b="1" dirty="0" smtClean="0">
                <a:solidFill>
                  <a:srgbClr val="6E9A35"/>
                </a:solidFill>
              </a:rPr>
              <a:t>Review Knife Safety</a:t>
            </a:r>
          </a:p>
          <a:p>
            <a:r>
              <a:rPr lang="en-US" sz="2800" b="1" dirty="0" smtClean="0">
                <a:solidFill>
                  <a:srgbClr val="6E9A35"/>
                </a:solidFill>
              </a:rPr>
              <a:t>Revisit Hand Washing</a:t>
            </a:r>
          </a:p>
          <a:p>
            <a:r>
              <a:rPr lang="en-US" sz="2800" b="1" dirty="0" smtClean="0">
                <a:solidFill>
                  <a:srgbClr val="6E9A35"/>
                </a:solidFill>
              </a:rPr>
              <a:t>Read Recipe</a:t>
            </a:r>
          </a:p>
          <a:p>
            <a:r>
              <a:rPr lang="en-US" sz="2800" b="1" dirty="0" smtClean="0">
                <a:solidFill>
                  <a:srgbClr val="6E9A35"/>
                </a:solidFill>
              </a:rPr>
              <a:t>Cook Together</a:t>
            </a:r>
          </a:p>
        </p:txBody>
      </p:sp>
    </p:spTree>
    <p:extLst>
      <p:ext uri="{BB962C8B-B14F-4D97-AF65-F5344CB8AC3E}">
        <p14:creationId xmlns:p14="http://schemas.microsoft.com/office/powerpoint/2010/main" val="497623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334"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96861"/>
            <a:ext cx="6705600" cy="3034853"/>
          </a:xfrm>
        </p:spPr>
        <p:txBody>
          <a:bodyPr>
            <a:normAutofit fontScale="90000"/>
          </a:bodyPr>
          <a:lstStyle/>
          <a:p>
            <a:r>
              <a:rPr lang="en-US" sz="4800" dirty="0">
                <a:solidFill>
                  <a:srgbClr val="007160"/>
                </a:solidFill>
              </a:rPr>
              <a:t>Celebrate their success in selecting and preparing </a:t>
            </a:r>
            <a:r>
              <a:rPr lang="en-US" sz="4800" dirty="0" smtClean="0">
                <a:solidFill>
                  <a:srgbClr val="007160"/>
                </a:solidFill>
              </a:rPr>
              <a:t>healthy meals and snacks throughout the course.</a:t>
            </a:r>
            <a:endParaRPr lang="en-US" dirty="0"/>
          </a:p>
        </p:txBody>
      </p:sp>
      <p:pic>
        <p:nvPicPr>
          <p:cNvPr id="4" name="cmk slide 56- L6 grad">
            <a:hlinkClick r:id="" action="ppaction://media"/>
          </p:cNvPr>
          <p:cNvPicPr>
            <a:picLocks noChangeAspect="1"/>
          </p:cNvPicPr>
          <p:nvPr>
            <a:audioFile r:link="rId1"/>
            <p:extLst>
              <p:ext uri="{DAA4B4D4-6D71-4841-9C94-3DE7FCFB9230}">
                <p14:media xmlns:p14="http://schemas.microsoft.com/office/powerpoint/2010/main" r:embed="rId2">
                  <p14:trim st="600" end="730"/>
                </p14:media>
              </p:ext>
            </p:extLst>
          </p:nvPr>
        </p:nvPicPr>
        <p:blipFill>
          <a:blip r:embed="rId5"/>
          <a:stretch>
            <a:fillRect/>
          </a:stretch>
        </p:blipFill>
        <p:spPr>
          <a:xfrm>
            <a:off x="8915400" y="6553200"/>
            <a:ext cx="304800" cy="304800"/>
          </a:xfrm>
          <a:prstGeom prst="rect">
            <a:avLst/>
          </a:prstGeom>
        </p:spPr>
      </p:pic>
      <p:sp>
        <p:nvSpPr>
          <p:cNvPr id="12" name="TextBox 11"/>
          <p:cNvSpPr txBox="1"/>
          <p:nvPr/>
        </p:nvSpPr>
        <p:spPr>
          <a:xfrm rot="16200000">
            <a:off x="-1461919" y="3323814"/>
            <a:ext cx="6868316" cy="200055"/>
          </a:xfrm>
          <a:prstGeom prst="rect">
            <a:avLst/>
          </a:prstGeom>
          <a:solidFill>
            <a:srgbClr val="6E9A35"/>
          </a:solidFill>
          <a:ln>
            <a:solidFill>
              <a:srgbClr val="6E9A35"/>
            </a:solidFill>
          </a:ln>
        </p:spPr>
        <p:txBody>
          <a:bodyPr wrap="square" rtlCol="0">
            <a:spAutoFit/>
          </a:bodyPr>
          <a:lstStyle/>
          <a:p>
            <a:endParaRPr lang="es-US" sz="700" dirty="0">
              <a:solidFill>
                <a:schemeClr val="accent4">
                  <a:lumMod val="60000"/>
                  <a:lumOff val="40000"/>
                </a:schemeClr>
              </a:solidFill>
            </a:endParaRPr>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65228" y="2974542"/>
            <a:ext cx="3243680" cy="2670017"/>
          </a:xfrm>
          <a:prstGeom prst="rect">
            <a:avLst/>
          </a:prstGeom>
          <a:ln>
            <a:solidFill>
              <a:schemeClr val="tx1">
                <a:lumMod val="50000"/>
              </a:schemeClr>
            </a:solidFill>
          </a:ln>
        </p:spPr>
      </p:pic>
      <p:sp>
        <p:nvSpPr>
          <p:cNvPr id="19" name="TextBox 18"/>
          <p:cNvSpPr txBox="1"/>
          <p:nvPr/>
        </p:nvSpPr>
        <p:spPr>
          <a:xfrm>
            <a:off x="7052095" y="107079"/>
            <a:ext cx="1863306" cy="400110"/>
          </a:xfrm>
          <a:prstGeom prst="rect">
            <a:avLst/>
          </a:prstGeom>
          <a:solidFill>
            <a:srgbClr val="FFD508"/>
          </a:solidFill>
          <a:ln w="38100">
            <a:solidFill>
              <a:schemeClr val="tx1"/>
            </a:solidFill>
          </a:ln>
        </p:spPr>
        <p:txBody>
          <a:bodyPr wrap="square" rtlCol="0">
            <a:spAutoFit/>
          </a:bodyPr>
          <a:lstStyle/>
          <a:p>
            <a:pPr algn="ctr"/>
            <a:r>
              <a:rPr lang="en-US" sz="2000" b="1" dirty="0" smtClean="0">
                <a:latin typeface="Arial" panose="020B0604020202020204" pitchFamily="34" charset="0"/>
                <a:cs typeface="Arial" panose="020B0604020202020204" pitchFamily="34" charset="0"/>
              </a:rPr>
              <a:t>Facilitator</a:t>
            </a:r>
            <a:endParaRPr lang="en-US" sz="2000" b="1" dirty="0">
              <a:latin typeface="Arial" panose="020B0604020202020204" pitchFamily="34" charset="0"/>
              <a:cs typeface="Arial" panose="020B0604020202020204" pitchFamily="34" charset="0"/>
            </a:endParaRPr>
          </a:p>
        </p:txBody>
      </p:sp>
      <p:sp>
        <p:nvSpPr>
          <p:cNvPr id="20" name="Rectangle 19"/>
          <p:cNvSpPr/>
          <p:nvPr/>
        </p:nvSpPr>
        <p:spPr>
          <a:xfrm rot="16200000">
            <a:off x="-1505437" y="1946822"/>
            <a:ext cx="5000854" cy="264687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16600" dirty="0" smtClean="0">
                <a:ln w="0"/>
                <a:solidFill>
                  <a:srgbClr val="6E9A35"/>
                </a:solidFill>
                <a:effectLst>
                  <a:outerShdw blurRad="38100" dist="25400" dir="5400000" algn="ctr" rotWithShape="0">
                    <a:srgbClr val="6E747A">
                      <a:alpha val="43000"/>
                    </a:srgbClr>
                  </a:outerShdw>
                </a:effectLst>
              </a:rPr>
              <a:t>KIDS</a:t>
            </a:r>
            <a:endParaRPr lang="en-US" sz="11500" b="1" dirty="0">
              <a:ln w="9525">
                <a:solidFill>
                  <a:schemeClr val="bg1"/>
                </a:solidFill>
                <a:prstDash val="solid"/>
              </a:ln>
              <a:solidFill>
                <a:srgbClr val="6E9A35"/>
              </a:solidFill>
              <a:effectLst>
                <a:outerShdw blurRad="12700" dist="38100" dir="2700000" algn="tl" rotWithShape="0">
                  <a:schemeClr val="accent5">
                    <a:lumMod val="60000"/>
                    <a:lumOff val="40000"/>
                  </a:schemeClr>
                </a:outerShdw>
              </a:effectLst>
            </a:endParaRPr>
          </a:p>
        </p:txBody>
      </p:sp>
      <p:sp>
        <p:nvSpPr>
          <p:cNvPr id="21" name="Content Placeholder 2"/>
          <p:cNvSpPr txBox="1">
            <a:spLocks/>
          </p:cNvSpPr>
          <p:nvPr/>
        </p:nvSpPr>
        <p:spPr>
          <a:xfrm>
            <a:off x="2237095" y="4776952"/>
            <a:ext cx="4413739" cy="223537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000" kern="1200">
                <a:solidFill>
                  <a:schemeClr val="tx1">
                    <a:lumMod val="50000"/>
                  </a:schemeClr>
                </a:solidFill>
                <a:latin typeface="Arial" panose="020B0604020202020204" pitchFamily="34" charset="0"/>
                <a:ea typeface="+mn-ea"/>
                <a:cs typeface="Arial" panose="020B0604020202020204" pitchFamily="34" charset="0"/>
              </a:defRPr>
            </a:lvl1pPr>
            <a:lvl2pPr marL="174625" indent="-174625" algn="l" defTabSz="914400" rtl="0" eaLnBrk="1" latinLnBrk="0" hangingPunct="1">
              <a:spcBef>
                <a:spcPts val="900"/>
              </a:spcBef>
              <a:buFont typeface="Arial" pitchFamily="34" charset="0"/>
              <a:buChar char="•"/>
              <a:defRPr lang="en-US" sz="2000" kern="1200" dirty="0" smtClean="0">
                <a:solidFill>
                  <a:schemeClr val="tx1">
                    <a:lumMod val="50000"/>
                  </a:schemeClr>
                </a:solidFill>
                <a:latin typeface="Arial" panose="020B0604020202020204" pitchFamily="34" charset="0"/>
                <a:ea typeface="+mn-ea"/>
                <a:cs typeface="Arial" panose="020B0604020202020204" pitchFamily="34" charset="0"/>
              </a:defRPr>
            </a:lvl2pPr>
            <a:lvl3pPr marL="457200" indent="-282575" algn="l" defTabSz="914400" rtl="0" eaLnBrk="1" latinLnBrk="0" hangingPunct="1">
              <a:spcBef>
                <a:spcPct val="20000"/>
              </a:spcBef>
              <a:buFont typeface="Calibri" pitchFamily="34" charset="0"/>
              <a:buChar char="―"/>
              <a:defRPr sz="1800" kern="1200">
                <a:solidFill>
                  <a:schemeClr val="tx1">
                    <a:lumMod val="50000"/>
                  </a:schemeClr>
                </a:solidFill>
                <a:latin typeface="Arial" panose="020B0604020202020204" pitchFamily="34" charset="0"/>
                <a:ea typeface="+mn-ea"/>
                <a:cs typeface="Arial" panose="020B0604020202020204" pitchFamily="34" charset="0"/>
              </a:defRPr>
            </a:lvl3pPr>
            <a:lvl4pPr marL="739775" indent="-228600" algn="l" defTabSz="914400" rtl="0" eaLnBrk="1" latinLnBrk="0" hangingPunct="1">
              <a:spcBef>
                <a:spcPct val="20000"/>
              </a:spcBef>
              <a:buFont typeface="Arial" pitchFamily="34" charset="0"/>
              <a:buChar char="–"/>
              <a:defRPr sz="1600" kern="1200">
                <a:solidFill>
                  <a:schemeClr val="tx1">
                    <a:lumMod val="50000"/>
                  </a:schemeClr>
                </a:solidFill>
                <a:latin typeface="Arial" panose="020B0604020202020204" pitchFamily="34" charset="0"/>
                <a:ea typeface="+mn-ea"/>
                <a:cs typeface="Arial" panose="020B0604020202020204" pitchFamily="34" charset="0"/>
              </a:defRPr>
            </a:lvl4pPr>
            <a:lvl5pPr marL="968375" indent="-228600" algn="l" defTabSz="914400" rtl="0" eaLnBrk="1" latinLnBrk="0" hangingPunct="1">
              <a:spcBef>
                <a:spcPct val="20000"/>
              </a:spcBef>
              <a:buFont typeface="Arial" pitchFamily="34" charset="0"/>
              <a:buChar char="»"/>
              <a:defRPr sz="1600" kern="1200">
                <a:solidFill>
                  <a:schemeClr val="tx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b="1" dirty="0" smtClean="0">
              <a:solidFill>
                <a:srgbClr val="6E9A35"/>
              </a:solidFill>
            </a:endParaRPr>
          </a:p>
          <a:p>
            <a:r>
              <a:rPr lang="en-US" sz="2800" b="1" dirty="0" smtClean="0">
                <a:solidFill>
                  <a:srgbClr val="6E9A35"/>
                </a:solidFill>
              </a:rPr>
              <a:t>Eat Together</a:t>
            </a:r>
          </a:p>
          <a:p>
            <a:r>
              <a:rPr lang="en-US" sz="2800" b="1" dirty="0" smtClean="0">
                <a:solidFill>
                  <a:srgbClr val="6E9A35"/>
                </a:solidFill>
              </a:rPr>
              <a:t>Discuss Course Impact</a:t>
            </a:r>
          </a:p>
          <a:p>
            <a:r>
              <a:rPr lang="en-US" sz="2800" b="1" dirty="0" smtClean="0">
                <a:solidFill>
                  <a:srgbClr val="6E9A35"/>
                </a:solidFill>
              </a:rPr>
              <a:t>Graduation Ceremony</a:t>
            </a:r>
          </a:p>
        </p:txBody>
      </p:sp>
    </p:spTree>
    <p:extLst>
      <p:ext uri="{BB962C8B-B14F-4D97-AF65-F5344CB8AC3E}">
        <p14:creationId xmlns:p14="http://schemas.microsoft.com/office/powerpoint/2010/main" val="3554346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26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Post-Course Debrief</a:t>
            </a:r>
            <a:endParaRPr lang="en-US" dirty="0"/>
          </a:p>
        </p:txBody>
      </p:sp>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t="5845"/>
          <a:stretch/>
        </p:blipFill>
        <p:spPr>
          <a:xfrm>
            <a:off x="3876261" y="4313584"/>
            <a:ext cx="3377979" cy="2385390"/>
          </a:xfrm>
          <a:prstGeom prst="rect">
            <a:avLst/>
          </a:prstGeom>
          <a:ln>
            <a:solidFill>
              <a:schemeClr val="tx1">
                <a:lumMod val="50000"/>
              </a:schemeClr>
            </a:solidFill>
          </a:ln>
        </p:spPr>
      </p:pic>
      <p:pic>
        <p:nvPicPr>
          <p:cNvPr id="6" name="cmk slide 57- L6 debrief">
            <a:hlinkClick r:id="" action="ppaction://media"/>
          </p:cNvPr>
          <p:cNvPicPr>
            <a:picLocks noChangeAspect="1"/>
          </p:cNvPicPr>
          <p:nvPr>
            <a:audioFile r:link="rId1"/>
            <p:extLst>
              <p:ext uri="{DAA4B4D4-6D71-4841-9C94-3DE7FCFB9230}">
                <p14:media xmlns:p14="http://schemas.microsoft.com/office/powerpoint/2010/main" r:embed="rId2">
                  <p14:trim st="600" end="832"/>
                </p14:media>
              </p:ext>
            </p:extLst>
          </p:nvPr>
        </p:nvPicPr>
        <p:blipFill>
          <a:blip r:embed="rId6"/>
          <a:stretch>
            <a:fillRect/>
          </a:stretch>
        </p:blipFill>
        <p:spPr>
          <a:xfrm>
            <a:off x="8915400" y="6553200"/>
            <a:ext cx="304800" cy="304800"/>
          </a:xfrm>
          <a:prstGeom prst="rect">
            <a:avLst/>
          </a:prstGeom>
        </p:spPr>
      </p:pic>
      <p:sp>
        <p:nvSpPr>
          <p:cNvPr id="7" name="Rectangle 6"/>
          <p:cNvSpPr/>
          <p:nvPr/>
        </p:nvSpPr>
        <p:spPr>
          <a:xfrm rot="16200000">
            <a:off x="-1505437" y="1946822"/>
            <a:ext cx="5000854" cy="264687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16600" dirty="0" smtClean="0">
                <a:ln w="0"/>
                <a:solidFill>
                  <a:srgbClr val="6E9A35"/>
                </a:solidFill>
                <a:effectLst>
                  <a:outerShdw blurRad="38100" dist="25400" dir="5400000" algn="ctr" rotWithShape="0">
                    <a:srgbClr val="6E747A">
                      <a:alpha val="43000"/>
                    </a:srgbClr>
                  </a:outerShdw>
                </a:effectLst>
              </a:rPr>
              <a:t>KIDS</a:t>
            </a:r>
            <a:endParaRPr lang="en-US" sz="11500" b="1" dirty="0">
              <a:ln w="9525">
                <a:solidFill>
                  <a:schemeClr val="bg1"/>
                </a:solidFill>
                <a:prstDash val="solid"/>
              </a:ln>
              <a:solidFill>
                <a:srgbClr val="6E9A35"/>
              </a:solidFill>
              <a:effectLst>
                <a:outerShdw blurRad="12700" dist="38100" dir="2700000" algn="tl" rotWithShape="0">
                  <a:schemeClr val="accent5">
                    <a:lumMod val="60000"/>
                    <a:lumOff val="40000"/>
                  </a:schemeClr>
                </a:outerShdw>
              </a:effectLst>
            </a:endParaRPr>
          </a:p>
        </p:txBody>
      </p:sp>
      <p:sp>
        <p:nvSpPr>
          <p:cNvPr id="8" name="TextBox 7"/>
          <p:cNvSpPr txBox="1"/>
          <p:nvPr/>
        </p:nvSpPr>
        <p:spPr>
          <a:xfrm rot="16200000">
            <a:off x="-1461919" y="3323814"/>
            <a:ext cx="6868316" cy="200055"/>
          </a:xfrm>
          <a:prstGeom prst="rect">
            <a:avLst/>
          </a:prstGeom>
          <a:solidFill>
            <a:srgbClr val="6E9A35"/>
          </a:solidFill>
          <a:ln>
            <a:solidFill>
              <a:srgbClr val="6E9A35"/>
            </a:solidFill>
          </a:ln>
        </p:spPr>
        <p:txBody>
          <a:bodyPr wrap="square" rtlCol="0">
            <a:spAutoFit/>
          </a:bodyPr>
          <a:lstStyle/>
          <a:p>
            <a:endParaRPr lang="es-US" sz="700" dirty="0">
              <a:solidFill>
                <a:schemeClr val="accent4">
                  <a:lumMod val="60000"/>
                  <a:lumOff val="40000"/>
                </a:schemeClr>
              </a:solidFill>
            </a:endParaRPr>
          </a:p>
        </p:txBody>
      </p:sp>
      <p:sp>
        <p:nvSpPr>
          <p:cNvPr id="9" name="TextBox 8"/>
          <p:cNvSpPr txBox="1"/>
          <p:nvPr/>
        </p:nvSpPr>
        <p:spPr>
          <a:xfrm>
            <a:off x="7052095" y="107079"/>
            <a:ext cx="1863306" cy="400110"/>
          </a:xfrm>
          <a:prstGeom prst="rect">
            <a:avLst/>
          </a:prstGeom>
          <a:solidFill>
            <a:srgbClr val="FFD508"/>
          </a:solidFill>
          <a:ln w="38100">
            <a:solidFill>
              <a:schemeClr val="tx1"/>
            </a:solidFill>
          </a:ln>
        </p:spPr>
        <p:txBody>
          <a:bodyPr wrap="square" rtlCol="0">
            <a:spAutoFit/>
          </a:bodyPr>
          <a:lstStyle/>
          <a:p>
            <a:pPr algn="ctr"/>
            <a:r>
              <a:rPr lang="en-US" sz="2000" b="1" dirty="0" smtClean="0">
                <a:latin typeface="Arial" panose="020B0604020202020204" pitchFamily="34" charset="0"/>
                <a:cs typeface="Arial" panose="020B0604020202020204" pitchFamily="34" charset="0"/>
              </a:rPr>
              <a:t>Facilitator</a:t>
            </a:r>
            <a:endParaRPr lang="en-US" sz="2000" b="1" dirty="0">
              <a:latin typeface="Arial" panose="020B0604020202020204" pitchFamily="34" charset="0"/>
              <a:cs typeface="Arial" panose="020B0604020202020204" pitchFamily="34" charset="0"/>
            </a:endParaRPr>
          </a:p>
        </p:txBody>
      </p:sp>
      <p:sp>
        <p:nvSpPr>
          <p:cNvPr id="11" name="Content Placeholder 2"/>
          <p:cNvSpPr txBox="1">
            <a:spLocks/>
          </p:cNvSpPr>
          <p:nvPr/>
        </p:nvSpPr>
        <p:spPr>
          <a:xfrm>
            <a:off x="2209800" y="1623945"/>
            <a:ext cx="6330696" cy="5234055"/>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000" kern="1200">
                <a:solidFill>
                  <a:schemeClr val="tx1">
                    <a:lumMod val="50000"/>
                  </a:schemeClr>
                </a:solidFill>
                <a:latin typeface="Arial" panose="020B0604020202020204" pitchFamily="34" charset="0"/>
                <a:ea typeface="+mn-ea"/>
                <a:cs typeface="Arial" panose="020B0604020202020204" pitchFamily="34" charset="0"/>
              </a:defRPr>
            </a:lvl1pPr>
            <a:lvl2pPr marL="174625" indent="-174625" algn="l" defTabSz="914400" rtl="0" eaLnBrk="1" latinLnBrk="0" hangingPunct="1">
              <a:spcBef>
                <a:spcPts val="900"/>
              </a:spcBef>
              <a:buFont typeface="Arial" pitchFamily="34" charset="0"/>
              <a:buChar char="•"/>
              <a:defRPr lang="en-US" sz="2000" kern="1200" dirty="0" smtClean="0">
                <a:solidFill>
                  <a:schemeClr val="tx1">
                    <a:lumMod val="50000"/>
                  </a:schemeClr>
                </a:solidFill>
                <a:latin typeface="Arial" panose="020B0604020202020204" pitchFamily="34" charset="0"/>
                <a:ea typeface="+mn-ea"/>
                <a:cs typeface="Arial" panose="020B0604020202020204" pitchFamily="34" charset="0"/>
              </a:defRPr>
            </a:lvl2pPr>
            <a:lvl3pPr marL="457200" indent="-282575" algn="l" defTabSz="914400" rtl="0" eaLnBrk="1" latinLnBrk="0" hangingPunct="1">
              <a:spcBef>
                <a:spcPct val="20000"/>
              </a:spcBef>
              <a:buFont typeface="Calibri" pitchFamily="34" charset="0"/>
              <a:buChar char="―"/>
              <a:defRPr sz="1800" kern="1200">
                <a:solidFill>
                  <a:schemeClr val="tx1">
                    <a:lumMod val="50000"/>
                  </a:schemeClr>
                </a:solidFill>
                <a:latin typeface="Arial" panose="020B0604020202020204" pitchFamily="34" charset="0"/>
                <a:ea typeface="+mn-ea"/>
                <a:cs typeface="Arial" panose="020B0604020202020204" pitchFamily="34" charset="0"/>
              </a:defRPr>
            </a:lvl3pPr>
            <a:lvl4pPr marL="739775" indent="-228600" algn="l" defTabSz="914400" rtl="0" eaLnBrk="1" latinLnBrk="0" hangingPunct="1">
              <a:spcBef>
                <a:spcPct val="20000"/>
              </a:spcBef>
              <a:buFont typeface="Arial" pitchFamily="34" charset="0"/>
              <a:buChar char="–"/>
              <a:defRPr sz="1600" kern="1200">
                <a:solidFill>
                  <a:schemeClr val="tx1">
                    <a:lumMod val="50000"/>
                  </a:schemeClr>
                </a:solidFill>
                <a:latin typeface="Arial" panose="020B0604020202020204" pitchFamily="34" charset="0"/>
                <a:ea typeface="+mn-ea"/>
                <a:cs typeface="Arial" panose="020B0604020202020204" pitchFamily="34" charset="0"/>
              </a:defRPr>
            </a:lvl4pPr>
            <a:lvl5pPr marL="968375" indent="-228600" algn="l" defTabSz="914400" rtl="0" eaLnBrk="1" latinLnBrk="0" hangingPunct="1">
              <a:spcBef>
                <a:spcPct val="20000"/>
              </a:spcBef>
              <a:buFont typeface="Arial" pitchFamily="34" charset="0"/>
              <a:buChar char="»"/>
              <a:defRPr sz="1600" kern="1200">
                <a:solidFill>
                  <a:schemeClr val="tx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b="1" dirty="0" smtClean="0">
              <a:solidFill>
                <a:srgbClr val="6E9A35"/>
              </a:solidFill>
            </a:endParaRPr>
          </a:p>
          <a:p>
            <a:r>
              <a:rPr lang="en-US" sz="2800" b="1" dirty="0" smtClean="0">
                <a:solidFill>
                  <a:srgbClr val="6E9A35"/>
                </a:solidFill>
              </a:rPr>
              <a:t>What went well?</a:t>
            </a:r>
          </a:p>
          <a:p>
            <a:r>
              <a:rPr lang="en-US" sz="2800" b="1" dirty="0" smtClean="0">
                <a:solidFill>
                  <a:srgbClr val="6E9A35"/>
                </a:solidFill>
              </a:rPr>
              <a:t>What could we improve?</a:t>
            </a:r>
          </a:p>
          <a:p>
            <a:r>
              <a:rPr lang="en-US" sz="2800" b="1" dirty="0" smtClean="0">
                <a:solidFill>
                  <a:srgbClr val="6E9A35"/>
                </a:solidFill>
              </a:rPr>
              <a:t>Congratulate and thank the team!</a:t>
            </a:r>
            <a:endParaRPr lang="en-US" sz="2800" dirty="0" smtClean="0">
              <a:solidFill>
                <a:srgbClr val="6E9A35"/>
              </a:solidFill>
            </a:endParaRPr>
          </a:p>
        </p:txBody>
      </p:sp>
    </p:spTree>
    <p:extLst>
      <p:ext uri="{BB962C8B-B14F-4D97-AF65-F5344CB8AC3E}">
        <p14:creationId xmlns:p14="http://schemas.microsoft.com/office/powerpoint/2010/main" val="1068157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70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96862"/>
            <a:ext cx="6705600" cy="876310"/>
          </a:xfrm>
        </p:spPr>
        <p:txBody>
          <a:bodyPr>
            <a:normAutofit/>
          </a:bodyPr>
          <a:lstStyle/>
          <a:p>
            <a:r>
              <a:rPr lang="en-US" dirty="0" smtClean="0"/>
              <a:t>Reporting</a:t>
            </a:r>
            <a:endParaRPr lang="en-US" dirty="0"/>
          </a:p>
        </p:txBody>
      </p:sp>
      <p:pic>
        <p:nvPicPr>
          <p:cNvPr id="7" name="cmk slide 58- reporting">
            <a:hlinkClick r:id="" action="ppaction://media"/>
          </p:cNvPr>
          <p:cNvPicPr>
            <a:picLocks noChangeAspect="1"/>
          </p:cNvPicPr>
          <p:nvPr>
            <a:audioFile r:link="rId1"/>
            <p:extLst>
              <p:ext uri="{DAA4B4D4-6D71-4841-9C94-3DE7FCFB9230}">
                <p14:media xmlns:p14="http://schemas.microsoft.com/office/powerpoint/2010/main" r:embed="rId2">
                  <p14:trim st="700" end="4972"/>
                </p14:media>
              </p:ext>
            </p:extLst>
          </p:nvPr>
        </p:nvPicPr>
        <p:blipFill>
          <a:blip r:embed="rId5"/>
          <a:stretch>
            <a:fillRect/>
          </a:stretch>
        </p:blipFill>
        <p:spPr>
          <a:xfrm>
            <a:off x="8915399" y="6570686"/>
            <a:ext cx="291339" cy="291339"/>
          </a:xfrm>
          <a:prstGeom prst="rect">
            <a:avLst/>
          </a:prstGeom>
        </p:spPr>
      </p:pic>
      <p:sp>
        <p:nvSpPr>
          <p:cNvPr id="23" name="Content Placeholder 2"/>
          <p:cNvSpPr txBox="1">
            <a:spLocks/>
          </p:cNvSpPr>
          <p:nvPr/>
        </p:nvSpPr>
        <p:spPr>
          <a:xfrm>
            <a:off x="2209800" y="1332970"/>
            <a:ext cx="6705600" cy="267414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000" kern="1200">
                <a:solidFill>
                  <a:schemeClr val="tx1">
                    <a:lumMod val="50000"/>
                  </a:schemeClr>
                </a:solidFill>
                <a:latin typeface="Arial" panose="020B0604020202020204" pitchFamily="34" charset="0"/>
                <a:ea typeface="+mn-ea"/>
                <a:cs typeface="Arial" panose="020B0604020202020204" pitchFamily="34" charset="0"/>
              </a:defRPr>
            </a:lvl1pPr>
            <a:lvl2pPr marL="174625" indent="-174625" algn="l" defTabSz="914400" rtl="0" eaLnBrk="1" latinLnBrk="0" hangingPunct="1">
              <a:spcBef>
                <a:spcPts val="900"/>
              </a:spcBef>
              <a:buFont typeface="Arial" pitchFamily="34" charset="0"/>
              <a:buChar char="•"/>
              <a:defRPr lang="en-US" sz="2000" kern="1200" dirty="0" smtClean="0">
                <a:solidFill>
                  <a:schemeClr val="tx1">
                    <a:lumMod val="50000"/>
                  </a:schemeClr>
                </a:solidFill>
                <a:latin typeface="Arial" panose="020B0604020202020204" pitchFamily="34" charset="0"/>
                <a:ea typeface="+mn-ea"/>
                <a:cs typeface="Arial" panose="020B0604020202020204" pitchFamily="34" charset="0"/>
              </a:defRPr>
            </a:lvl2pPr>
            <a:lvl3pPr marL="457200" indent="-282575" algn="l" defTabSz="914400" rtl="0" eaLnBrk="1" latinLnBrk="0" hangingPunct="1">
              <a:spcBef>
                <a:spcPct val="20000"/>
              </a:spcBef>
              <a:buFont typeface="Calibri" pitchFamily="34" charset="0"/>
              <a:buChar char="―"/>
              <a:defRPr sz="1800" kern="1200">
                <a:solidFill>
                  <a:schemeClr val="tx1">
                    <a:lumMod val="50000"/>
                  </a:schemeClr>
                </a:solidFill>
                <a:latin typeface="Arial" panose="020B0604020202020204" pitchFamily="34" charset="0"/>
                <a:ea typeface="+mn-ea"/>
                <a:cs typeface="Arial" panose="020B0604020202020204" pitchFamily="34" charset="0"/>
              </a:defRPr>
            </a:lvl3pPr>
            <a:lvl4pPr marL="739775" indent="-228600" algn="l" defTabSz="914400" rtl="0" eaLnBrk="1" latinLnBrk="0" hangingPunct="1">
              <a:spcBef>
                <a:spcPct val="20000"/>
              </a:spcBef>
              <a:buFont typeface="Arial" pitchFamily="34" charset="0"/>
              <a:buChar char="–"/>
              <a:defRPr sz="1600" kern="1200">
                <a:solidFill>
                  <a:schemeClr val="tx1">
                    <a:lumMod val="50000"/>
                  </a:schemeClr>
                </a:solidFill>
                <a:latin typeface="Arial" panose="020B0604020202020204" pitchFamily="34" charset="0"/>
                <a:ea typeface="+mn-ea"/>
                <a:cs typeface="Arial" panose="020B0604020202020204" pitchFamily="34" charset="0"/>
              </a:defRPr>
            </a:lvl4pPr>
            <a:lvl5pPr marL="968375" indent="-228600" algn="l" defTabSz="914400" rtl="0" eaLnBrk="1" latinLnBrk="0" hangingPunct="1">
              <a:spcBef>
                <a:spcPct val="20000"/>
              </a:spcBef>
              <a:buFont typeface="Arial" pitchFamily="34" charset="0"/>
              <a:buChar char="»"/>
              <a:defRPr sz="1600" kern="1200">
                <a:solidFill>
                  <a:schemeClr val="tx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smtClean="0">
                <a:solidFill>
                  <a:srgbClr val="EB8A2D"/>
                </a:solidFill>
              </a:rPr>
              <a:t>Course Code</a:t>
            </a:r>
          </a:p>
          <a:p>
            <a:pPr algn="ctr"/>
            <a:r>
              <a:rPr lang="en-US" sz="2800" b="1" u="sng" smtClean="0">
                <a:solidFill>
                  <a:srgbClr val="007160"/>
                </a:solidFill>
              </a:rPr>
              <a:t>0</a:t>
            </a:r>
            <a:r>
              <a:rPr lang="en-US" sz="2800" b="1" smtClean="0">
                <a:solidFill>
                  <a:srgbClr val="007160"/>
                </a:solidFill>
              </a:rPr>
              <a:t>  </a:t>
            </a:r>
            <a:r>
              <a:rPr lang="en-US" sz="2800" b="1" u="sng" smtClean="0">
                <a:solidFill>
                  <a:srgbClr val="007160"/>
                </a:solidFill>
              </a:rPr>
              <a:t>2</a:t>
            </a:r>
            <a:r>
              <a:rPr lang="en-US" sz="2800" b="1" smtClean="0">
                <a:solidFill>
                  <a:srgbClr val="007160"/>
                </a:solidFill>
              </a:rPr>
              <a:t>  _  _  _  _  _</a:t>
            </a:r>
            <a:endParaRPr lang="en-US" sz="2800" b="1" dirty="0" smtClean="0">
              <a:solidFill>
                <a:srgbClr val="007160"/>
              </a:solidFill>
            </a:endParaRPr>
          </a:p>
        </p:txBody>
      </p:sp>
      <p:grpSp>
        <p:nvGrpSpPr>
          <p:cNvPr id="33" name="Group 32"/>
          <p:cNvGrpSpPr/>
          <p:nvPr/>
        </p:nvGrpSpPr>
        <p:grpSpPr>
          <a:xfrm>
            <a:off x="4224502" y="2255518"/>
            <a:ext cx="2806828" cy="948411"/>
            <a:chOff x="4200525" y="3837482"/>
            <a:chExt cx="2806828" cy="960383"/>
          </a:xfrm>
        </p:grpSpPr>
        <p:cxnSp>
          <p:nvCxnSpPr>
            <p:cNvPr id="34" name="Straight Connector 33"/>
            <p:cNvCxnSpPr/>
            <p:nvPr/>
          </p:nvCxnSpPr>
          <p:spPr>
            <a:xfrm>
              <a:off x="4200525" y="4002374"/>
              <a:ext cx="762000" cy="0"/>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35" name="Straight Connector 34"/>
            <p:cNvCxnSpPr/>
            <p:nvPr/>
          </p:nvCxnSpPr>
          <p:spPr>
            <a:xfrm>
              <a:off x="4962525" y="4002374"/>
              <a:ext cx="1245902" cy="0"/>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36" name="Straight Connector 35"/>
            <p:cNvCxnSpPr/>
            <p:nvPr/>
          </p:nvCxnSpPr>
          <p:spPr>
            <a:xfrm>
              <a:off x="5972175" y="4002374"/>
              <a:ext cx="955780" cy="0"/>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37" name="Straight Connector 36"/>
            <p:cNvCxnSpPr/>
            <p:nvPr/>
          </p:nvCxnSpPr>
          <p:spPr>
            <a:xfrm flipV="1">
              <a:off x="4217858" y="3837482"/>
              <a:ext cx="0" cy="164892"/>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38" name="Straight Connector 37"/>
            <p:cNvCxnSpPr/>
            <p:nvPr/>
          </p:nvCxnSpPr>
          <p:spPr>
            <a:xfrm flipV="1">
              <a:off x="4962525" y="3837482"/>
              <a:ext cx="0" cy="164892"/>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39" name="Straight Connector 38"/>
            <p:cNvCxnSpPr/>
            <p:nvPr/>
          </p:nvCxnSpPr>
          <p:spPr>
            <a:xfrm flipV="1">
              <a:off x="6189377" y="3837482"/>
              <a:ext cx="0" cy="164892"/>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40" name="Straight Connector 39"/>
            <p:cNvCxnSpPr/>
            <p:nvPr/>
          </p:nvCxnSpPr>
          <p:spPr>
            <a:xfrm flipV="1">
              <a:off x="6927955" y="3837482"/>
              <a:ext cx="0" cy="164892"/>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41" name="Straight Connector 40"/>
            <p:cNvCxnSpPr/>
            <p:nvPr/>
          </p:nvCxnSpPr>
          <p:spPr>
            <a:xfrm flipV="1">
              <a:off x="4581525" y="4002374"/>
              <a:ext cx="0" cy="164892"/>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42" name="Straight Connector 41"/>
            <p:cNvCxnSpPr/>
            <p:nvPr/>
          </p:nvCxnSpPr>
          <p:spPr>
            <a:xfrm flipV="1">
              <a:off x="5534025" y="4002374"/>
              <a:ext cx="0" cy="164892"/>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43" name="Straight Connector 42"/>
            <p:cNvCxnSpPr/>
            <p:nvPr/>
          </p:nvCxnSpPr>
          <p:spPr>
            <a:xfrm flipV="1">
              <a:off x="6581775" y="4002374"/>
              <a:ext cx="0" cy="164892"/>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44" name="TextBox 43"/>
            <p:cNvSpPr txBox="1"/>
            <p:nvPr/>
          </p:nvSpPr>
          <p:spPr>
            <a:xfrm>
              <a:off x="4217858" y="4143375"/>
              <a:ext cx="744667" cy="654490"/>
            </a:xfrm>
            <a:prstGeom prst="rect">
              <a:avLst/>
            </a:prstGeom>
            <a:noFill/>
          </p:spPr>
          <p:txBody>
            <a:bodyPr wrap="square" rtlCol="0">
              <a:spAutoFit/>
            </a:bodyPr>
            <a:lstStyle/>
            <a:p>
              <a:pPr algn="ctr"/>
              <a:r>
                <a:rPr lang="en-US" dirty="0" smtClean="0"/>
                <a:t>GCFB</a:t>
              </a:r>
            </a:p>
            <a:p>
              <a:pPr algn="ctr"/>
              <a:r>
                <a:rPr lang="en-US" dirty="0" smtClean="0"/>
                <a:t>Code</a:t>
              </a:r>
              <a:endParaRPr lang="en-US" dirty="0"/>
            </a:p>
          </p:txBody>
        </p:sp>
        <p:sp>
          <p:nvSpPr>
            <p:cNvPr id="45" name="TextBox 44"/>
            <p:cNvSpPr txBox="1"/>
            <p:nvPr/>
          </p:nvSpPr>
          <p:spPr>
            <a:xfrm>
              <a:off x="4962525" y="4162172"/>
              <a:ext cx="2044828" cy="373994"/>
            </a:xfrm>
            <a:prstGeom prst="rect">
              <a:avLst/>
            </a:prstGeom>
            <a:noFill/>
          </p:spPr>
          <p:txBody>
            <a:bodyPr wrap="square" rtlCol="0">
              <a:spAutoFit/>
            </a:bodyPr>
            <a:lstStyle/>
            <a:p>
              <a:pPr algn="ctr"/>
              <a:r>
                <a:rPr lang="en-US" dirty="0" smtClean="0"/>
                <a:t>Course Code</a:t>
              </a:r>
              <a:endParaRPr lang="en-US" dirty="0"/>
            </a:p>
          </p:txBody>
        </p:sp>
      </p:grpSp>
      <p:sp>
        <p:nvSpPr>
          <p:cNvPr id="46" name="TextBox 45"/>
          <p:cNvSpPr txBox="1"/>
          <p:nvPr/>
        </p:nvSpPr>
        <p:spPr>
          <a:xfrm>
            <a:off x="2209800" y="3790888"/>
            <a:ext cx="5820028" cy="1138773"/>
          </a:xfrm>
          <a:prstGeom prst="rect">
            <a:avLst/>
          </a:prstGeom>
          <a:noFill/>
        </p:spPr>
        <p:txBody>
          <a:bodyPr wrap="square" rtlCol="0">
            <a:spAutoFit/>
          </a:bodyPr>
          <a:lstStyle/>
          <a:p>
            <a:pPr>
              <a:spcBef>
                <a:spcPct val="20000"/>
              </a:spcBef>
            </a:pPr>
            <a:r>
              <a:rPr lang="en-US" sz="2000" b="1" dirty="0" smtClean="0">
                <a:solidFill>
                  <a:srgbClr val="EB8A2D"/>
                </a:solidFill>
                <a:latin typeface="Arial" panose="020B0604020202020204" pitchFamily="34" charset="0"/>
                <a:cs typeface="Arial" panose="020B0604020202020204" pitchFamily="34" charset="0"/>
              </a:rPr>
              <a:t>  E-mail Course Paperwork</a:t>
            </a:r>
            <a:endParaRPr lang="en-US" sz="2000" b="1" dirty="0">
              <a:solidFill>
                <a:srgbClr val="EB8A2D"/>
              </a:solidFill>
              <a:latin typeface="Arial" panose="020B0604020202020204" pitchFamily="34" charset="0"/>
              <a:cs typeface="Arial" panose="020B0604020202020204" pitchFamily="34" charset="0"/>
            </a:endParaRPr>
          </a:p>
          <a:p>
            <a:pPr marL="342900" indent="-342900">
              <a:spcBef>
                <a:spcPct val="20000"/>
              </a:spcBef>
              <a:buFont typeface="Arial" pitchFamily="34" charset="0"/>
              <a:buChar char="•"/>
            </a:pPr>
            <a:r>
              <a:rPr lang="en-US" sz="2000" dirty="0" smtClean="0">
                <a:solidFill>
                  <a:schemeClr val="tx1">
                    <a:lumMod val="50000"/>
                  </a:schemeClr>
                </a:solidFill>
                <a:latin typeface="Arial" panose="020B0604020202020204" pitchFamily="34" charset="0"/>
                <a:cs typeface="Arial" panose="020B0604020202020204" pitchFamily="34" charset="0"/>
              </a:rPr>
              <a:t>End-of-Course </a:t>
            </a:r>
            <a:r>
              <a:rPr lang="en-US" sz="2000" dirty="0">
                <a:solidFill>
                  <a:schemeClr val="tx1">
                    <a:lumMod val="50000"/>
                  </a:schemeClr>
                </a:solidFill>
                <a:latin typeface="Arial" panose="020B0604020202020204" pitchFamily="34" charset="0"/>
                <a:cs typeface="Arial" panose="020B0604020202020204" pitchFamily="34" charset="0"/>
              </a:rPr>
              <a:t>R</a:t>
            </a:r>
            <a:r>
              <a:rPr lang="en-US" sz="2000" dirty="0" smtClean="0">
                <a:solidFill>
                  <a:schemeClr val="tx1">
                    <a:lumMod val="50000"/>
                  </a:schemeClr>
                </a:solidFill>
                <a:latin typeface="Arial" panose="020B0604020202020204" pitchFamily="34" charset="0"/>
                <a:cs typeface="Arial" panose="020B0604020202020204" pitchFamily="34" charset="0"/>
              </a:rPr>
              <a:t>eporting </a:t>
            </a:r>
            <a:r>
              <a:rPr lang="en-US" sz="2000" dirty="0">
                <a:solidFill>
                  <a:schemeClr val="tx1">
                    <a:lumMod val="50000"/>
                  </a:schemeClr>
                </a:solidFill>
                <a:latin typeface="Arial" panose="020B0604020202020204" pitchFamily="34" charset="0"/>
                <a:cs typeface="Arial" panose="020B0604020202020204" pitchFamily="34" charset="0"/>
              </a:rPr>
              <a:t>F</a:t>
            </a:r>
            <a:r>
              <a:rPr lang="en-US" sz="2000" dirty="0" smtClean="0">
                <a:solidFill>
                  <a:schemeClr val="tx1">
                    <a:lumMod val="50000"/>
                  </a:schemeClr>
                </a:solidFill>
                <a:latin typeface="Arial" panose="020B0604020202020204" pitchFamily="34" charset="0"/>
                <a:cs typeface="Arial" panose="020B0604020202020204" pitchFamily="34" charset="0"/>
              </a:rPr>
              <a:t>orm</a:t>
            </a:r>
            <a:endParaRPr lang="en-US" sz="2000" dirty="0">
              <a:solidFill>
                <a:schemeClr val="tx1">
                  <a:lumMod val="50000"/>
                </a:schemeClr>
              </a:solidFill>
              <a:latin typeface="Arial" panose="020B0604020202020204" pitchFamily="34" charset="0"/>
              <a:cs typeface="Arial" panose="020B0604020202020204" pitchFamily="34" charset="0"/>
            </a:endParaRPr>
          </a:p>
          <a:p>
            <a:pPr marL="342900" indent="-342900">
              <a:spcBef>
                <a:spcPct val="20000"/>
              </a:spcBef>
              <a:buFont typeface="Arial" pitchFamily="34" charset="0"/>
              <a:buChar char="•"/>
            </a:pPr>
            <a:r>
              <a:rPr lang="en-US" sz="2000" dirty="0" smtClean="0">
                <a:solidFill>
                  <a:schemeClr val="tx1">
                    <a:lumMod val="50000"/>
                  </a:schemeClr>
                </a:solidFill>
                <a:latin typeface="Arial" panose="020B0604020202020204" pitchFamily="34" charset="0"/>
                <a:cs typeface="Arial" panose="020B0604020202020204" pitchFamily="34" charset="0"/>
              </a:rPr>
              <a:t>Attendance sheet</a:t>
            </a:r>
          </a:p>
        </p:txBody>
      </p:sp>
      <p:sp>
        <p:nvSpPr>
          <p:cNvPr id="21" name="Rectangle 20"/>
          <p:cNvSpPr/>
          <p:nvPr/>
        </p:nvSpPr>
        <p:spPr>
          <a:xfrm rot="16200000">
            <a:off x="-1505437" y="1946822"/>
            <a:ext cx="5000854" cy="264687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16600" dirty="0" smtClean="0">
                <a:ln w="0"/>
                <a:solidFill>
                  <a:srgbClr val="6E9A35"/>
                </a:solidFill>
                <a:effectLst>
                  <a:outerShdw blurRad="38100" dist="25400" dir="5400000" algn="ctr" rotWithShape="0">
                    <a:srgbClr val="6E747A">
                      <a:alpha val="43000"/>
                    </a:srgbClr>
                  </a:outerShdw>
                </a:effectLst>
              </a:rPr>
              <a:t>KIDS</a:t>
            </a:r>
            <a:endParaRPr lang="en-US" sz="11500" b="1" dirty="0">
              <a:ln w="9525">
                <a:solidFill>
                  <a:schemeClr val="bg1"/>
                </a:solidFill>
                <a:prstDash val="solid"/>
              </a:ln>
              <a:solidFill>
                <a:srgbClr val="6E9A35"/>
              </a:solidFill>
              <a:effectLst>
                <a:outerShdw blurRad="12700" dist="38100" dir="2700000" algn="tl" rotWithShape="0">
                  <a:schemeClr val="accent5">
                    <a:lumMod val="60000"/>
                    <a:lumOff val="40000"/>
                  </a:schemeClr>
                </a:outerShdw>
              </a:effectLst>
            </a:endParaRPr>
          </a:p>
        </p:txBody>
      </p:sp>
      <p:sp>
        <p:nvSpPr>
          <p:cNvPr id="22" name="TextBox 21"/>
          <p:cNvSpPr txBox="1"/>
          <p:nvPr/>
        </p:nvSpPr>
        <p:spPr>
          <a:xfrm rot="16200000">
            <a:off x="-1461919" y="3323814"/>
            <a:ext cx="6868316" cy="200055"/>
          </a:xfrm>
          <a:prstGeom prst="rect">
            <a:avLst/>
          </a:prstGeom>
          <a:solidFill>
            <a:srgbClr val="6E9A35"/>
          </a:solidFill>
          <a:ln>
            <a:solidFill>
              <a:srgbClr val="6E9A35"/>
            </a:solidFill>
          </a:ln>
        </p:spPr>
        <p:txBody>
          <a:bodyPr wrap="square" rtlCol="0">
            <a:spAutoFit/>
          </a:bodyPr>
          <a:lstStyle/>
          <a:p>
            <a:endParaRPr lang="es-US" sz="700" dirty="0">
              <a:solidFill>
                <a:schemeClr val="accent4">
                  <a:lumMod val="60000"/>
                  <a:lumOff val="40000"/>
                </a:schemeClr>
              </a:solidFill>
            </a:endParaRPr>
          </a:p>
        </p:txBody>
      </p:sp>
      <p:sp>
        <p:nvSpPr>
          <p:cNvPr id="24" name="TextBox 23"/>
          <p:cNvSpPr txBox="1"/>
          <p:nvPr/>
        </p:nvSpPr>
        <p:spPr>
          <a:xfrm>
            <a:off x="7052095" y="107079"/>
            <a:ext cx="1863306" cy="400110"/>
          </a:xfrm>
          <a:prstGeom prst="rect">
            <a:avLst/>
          </a:prstGeom>
          <a:solidFill>
            <a:srgbClr val="FFD508"/>
          </a:solidFill>
          <a:ln w="38100">
            <a:solidFill>
              <a:schemeClr val="tx1"/>
            </a:solidFill>
          </a:ln>
        </p:spPr>
        <p:txBody>
          <a:bodyPr wrap="square" rtlCol="0">
            <a:spAutoFit/>
          </a:bodyPr>
          <a:lstStyle/>
          <a:p>
            <a:pPr algn="ctr"/>
            <a:r>
              <a:rPr lang="en-US" sz="2000" b="1" dirty="0" smtClean="0">
                <a:latin typeface="Arial" panose="020B0604020202020204" pitchFamily="34" charset="0"/>
                <a:cs typeface="Arial" panose="020B0604020202020204" pitchFamily="34" charset="0"/>
              </a:rPr>
              <a:t>Facilitator</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5789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2300"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2425434" y="-39967"/>
            <a:ext cx="6274332" cy="6897967"/>
          </a:xfrm>
        </p:spPr>
      </p:pic>
      <p:sp>
        <p:nvSpPr>
          <p:cNvPr id="8" name="Title 7"/>
          <p:cNvSpPr>
            <a:spLocks noGrp="1"/>
          </p:cNvSpPr>
          <p:nvPr>
            <p:ph type="title"/>
          </p:nvPr>
        </p:nvSpPr>
        <p:spPr>
          <a:xfrm>
            <a:off x="2556294" y="0"/>
            <a:ext cx="6705600" cy="1143000"/>
          </a:xfrm>
        </p:spPr>
        <p:txBody>
          <a:bodyPr>
            <a:normAutofit/>
          </a:bodyPr>
          <a:lstStyle/>
          <a:p>
            <a:r>
              <a:rPr lang="en-US" sz="6600" dirty="0" smtClean="0">
                <a:solidFill>
                  <a:schemeClr val="bg1"/>
                </a:solidFill>
              </a:rPr>
              <a:t>Thank you!</a:t>
            </a:r>
            <a:endParaRPr lang="en-US" sz="6600" dirty="0">
              <a:solidFill>
                <a:schemeClr val="bg1"/>
              </a:solidFill>
            </a:endParaRPr>
          </a:p>
        </p:txBody>
      </p:sp>
      <p:pic>
        <p:nvPicPr>
          <p:cNvPr id="2" name="cmk slide 58- reporting">
            <a:hlinkClick r:id="" action="ppaction://media"/>
          </p:cNvPr>
          <p:cNvPicPr>
            <a:picLocks noChangeAspect="1"/>
          </p:cNvPicPr>
          <p:nvPr>
            <a:audioFile r:link="rId1"/>
            <p:extLst>
              <p:ext uri="{DAA4B4D4-6D71-4841-9C94-3DE7FCFB9230}">
                <p14:media xmlns:p14="http://schemas.microsoft.com/office/powerpoint/2010/main" r:embed="rId2">
                  <p14:trim st="73500" end="2"/>
                </p14:media>
              </p:ext>
            </p:extLst>
          </p:nvPr>
        </p:nvPicPr>
        <p:blipFill>
          <a:blip r:embed="rId6"/>
          <a:stretch>
            <a:fillRect/>
          </a:stretch>
        </p:blipFill>
        <p:spPr>
          <a:xfrm>
            <a:off x="8859520" y="6573520"/>
            <a:ext cx="284480" cy="284480"/>
          </a:xfrm>
          <a:prstGeom prst="rect">
            <a:avLst/>
          </a:prstGeom>
        </p:spPr>
      </p:pic>
      <p:sp>
        <p:nvSpPr>
          <p:cNvPr id="6" name="Rectangle 5"/>
          <p:cNvSpPr/>
          <p:nvPr/>
        </p:nvSpPr>
        <p:spPr>
          <a:xfrm rot="16200000">
            <a:off x="-1505437" y="1946822"/>
            <a:ext cx="5000854" cy="264687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16600" dirty="0" smtClean="0">
                <a:ln w="0"/>
                <a:solidFill>
                  <a:srgbClr val="6E9A35"/>
                </a:solidFill>
                <a:effectLst>
                  <a:outerShdw blurRad="38100" dist="25400" dir="5400000" algn="ctr" rotWithShape="0">
                    <a:srgbClr val="6E747A">
                      <a:alpha val="43000"/>
                    </a:srgbClr>
                  </a:outerShdw>
                </a:effectLst>
              </a:rPr>
              <a:t>KIDS</a:t>
            </a:r>
            <a:endParaRPr lang="en-US" sz="11500" b="1" dirty="0">
              <a:ln w="9525">
                <a:solidFill>
                  <a:schemeClr val="bg1"/>
                </a:solidFill>
                <a:prstDash val="solid"/>
              </a:ln>
              <a:solidFill>
                <a:srgbClr val="6E9A35"/>
              </a:solidFill>
              <a:effectLst>
                <a:outerShdw blurRad="12700" dist="38100" dir="2700000" algn="tl" rotWithShape="0">
                  <a:schemeClr val="accent5">
                    <a:lumMod val="60000"/>
                    <a:lumOff val="40000"/>
                  </a:schemeClr>
                </a:outerShdw>
              </a:effectLst>
            </a:endParaRPr>
          </a:p>
        </p:txBody>
      </p:sp>
      <p:sp>
        <p:nvSpPr>
          <p:cNvPr id="7" name="TextBox 6"/>
          <p:cNvSpPr txBox="1"/>
          <p:nvPr/>
        </p:nvSpPr>
        <p:spPr>
          <a:xfrm rot="16200000">
            <a:off x="-1461919" y="3323814"/>
            <a:ext cx="6868316" cy="200055"/>
          </a:xfrm>
          <a:prstGeom prst="rect">
            <a:avLst/>
          </a:prstGeom>
          <a:solidFill>
            <a:srgbClr val="6E9A35"/>
          </a:solidFill>
          <a:ln>
            <a:solidFill>
              <a:srgbClr val="6E9A35"/>
            </a:solidFill>
          </a:ln>
        </p:spPr>
        <p:txBody>
          <a:bodyPr wrap="square" rtlCol="0">
            <a:spAutoFit/>
          </a:bodyPr>
          <a:lstStyle/>
          <a:p>
            <a:endParaRPr lang="es-US" sz="700" dirty="0">
              <a:solidFill>
                <a:schemeClr val="accent4">
                  <a:lumMod val="60000"/>
                  <a:lumOff val="40000"/>
                </a:schemeClr>
              </a:solidFill>
            </a:endParaRPr>
          </a:p>
        </p:txBody>
      </p:sp>
    </p:spTree>
    <p:extLst>
      <p:ext uri="{BB962C8B-B14F-4D97-AF65-F5344CB8AC3E}">
        <p14:creationId xmlns:p14="http://schemas.microsoft.com/office/powerpoint/2010/main" val="4054213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47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CM Theme">
  <a:themeElements>
    <a:clrScheme name="Cooking Matters Template Colors">
      <a:dk1>
        <a:srgbClr val="5A492E"/>
      </a:dk1>
      <a:lt1>
        <a:sysClr val="window" lastClr="FFFFFF"/>
      </a:lt1>
      <a:dk2>
        <a:srgbClr val="EB5D0B"/>
      </a:dk2>
      <a:lt2>
        <a:srgbClr val="ECA833"/>
      </a:lt2>
      <a:accent1>
        <a:srgbClr val="7B9B22"/>
      </a:accent1>
      <a:accent2>
        <a:srgbClr val="4E651F"/>
      </a:accent2>
      <a:accent3>
        <a:srgbClr val="981A31"/>
      </a:accent3>
      <a:accent4>
        <a:srgbClr val="640527"/>
      </a:accent4>
      <a:accent5>
        <a:srgbClr val="EB5D0B"/>
      </a:accent5>
      <a:accent6>
        <a:srgbClr val="ECA833"/>
      </a:accent6>
      <a:hlink>
        <a:srgbClr val="5A492E"/>
      </a:hlink>
      <a:folHlink>
        <a:srgbClr val="7B9B2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 Theme" id="{25BE5778-239B-48B7-BAF8-6DCF2C1FC729}" vid="{292A546E-8D7E-40D4-9446-A7D91736EA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31326</TotalTime>
  <Words>1158</Words>
  <Application>Microsoft Office PowerPoint</Application>
  <PresentationFormat>On-screen Show (4:3)</PresentationFormat>
  <Paragraphs>90</Paragraphs>
  <Slides>8</Slides>
  <Notes>8</Notes>
  <HiddenSlides>0</HiddenSlides>
  <MMClips>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Georgia</vt:lpstr>
      <vt:lpstr>CM Theme</vt:lpstr>
      <vt:lpstr>PowerPoint Presentation</vt:lpstr>
      <vt:lpstr>Welcome Back</vt:lpstr>
      <vt:lpstr>Set goals to continue making healthy choices after the course is over.</vt:lpstr>
      <vt:lpstr>Prepare healthier versions of celebration foods</vt:lpstr>
      <vt:lpstr>Celebrate their success in selecting and preparing healthy meals and snacks throughout the course.</vt:lpstr>
      <vt:lpstr>Post-Course Debrief</vt:lpstr>
      <vt:lpstr>Reporting</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intern1</dc:creator>
  <cp:lastModifiedBy>Ervin, Amy</cp:lastModifiedBy>
  <cp:revision>458</cp:revision>
  <cp:lastPrinted>2014-11-25T14:45:57Z</cp:lastPrinted>
  <dcterms:created xsi:type="dcterms:W3CDTF">2014-08-06T17:27:00Z</dcterms:created>
  <dcterms:modified xsi:type="dcterms:W3CDTF">2018-07-05T14:48:06Z</dcterms:modified>
</cp:coreProperties>
</file>