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handoutMasterIdLst>
    <p:handoutMasterId r:id="rId11"/>
  </p:handoutMasterIdLst>
  <p:sldIdLst>
    <p:sldId id="327" r:id="rId2"/>
    <p:sldId id="285" r:id="rId3"/>
    <p:sldId id="350" r:id="rId4"/>
    <p:sldId id="286" r:id="rId5"/>
    <p:sldId id="355" r:id="rId6"/>
    <p:sldId id="351" r:id="rId7"/>
    <p:sldId id="356" r:id="rId8"/>
    <p:sldId id="357" r:id="rId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rm Stand" initials="FS" lastIdx="12" clrIdx="0">
    <p:extLst>
      <p:ext uri="{19B8F6BF-5375-455C-9EA6-DF929625EA0E}">
        <p15:presenceInfo xmlns:p15="http://schemas.microsoft.com/office/powerpoint/2012/main" userId="S-1-5-21-3888808960-4246117648-3153288409-2130" providerId="AD"/>
      </p:ext>
    </p:extLst>
  </p:cmAuthor>
  <p:cmAuthor id="2" name="CM Satellites" initials="CS" lastIdx="9" clrIdx="1">
    <p:extLst>
      <p:ext uri="{19B8F6BF-5375-455C-9EA6-DF929625EA0E}">
        <p15:presenceInfo xmlns:p15="http://schemas.microsoft.com/office/powerpoint/2012/main" userId="CM Satellit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EBD44"/>
    <a:srgbClr val="6E9A35"/>
    <a:srgbClr val="EB8A2D"/>
    <a:srgbClr val="007160"/>
    <a:srgbClr val="FFD508"/>
    <a:srgbClr val="ED3124"/>
    <a:srgbClr val="FAC1BD"/>
    <a:srgbClr val="F1AC1B"/>
    <a:srgbClr val="7041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98" autoAdjust="0"/>
    <p:restoredTop sz="78132" autoAdjust="0"/>
  </p:normalViewPr>
  <p:slideViewPr>
    <p:cSldViewPr snapToGrid="0">
      <p:cViewPr varScale="1">
        <p:scale>
          <a:sx n="90" d="100"/>
          <a:sy n="90" d="100"/>
        </p:scale>
        <p:origin x="586" y="48"/>
      </p:cViewPr>
      <p:guideLst/>
    </p:cSldViewPr>
  </p:slideViewPr>
  <p:outlineViewPr>
    <p:cViewPr>
      <p:scale>
        <a:sx n="33" d="100"/>
        <a:sy n="33" d="100"/>
      </p:scale>
      <p:origin x="0" y="-34572"/>
    </p:cViewPr>
  </p:outlineViewPr>
  <p:notesTextViewPr>
    <p:cViewPr>
      <p:scale>
        <a:sx n="1" d="1"/>
        <a:sy n="1" d="1"/>
      </p:scale>
      <p:origin x="0" y="0"/>
    </p:cViewPr>
  </p:notesTextViewPr>
  <p:notesViewPr>
    <p:cSldViewPr snapToGrid="0">
      <p:cViewPr varScale="1">
        <p:scale>
          <a:sx n="69" d="100"/>
          <a:sy n="69" d="100"/>
        </p:scale>
        <p:origin x="275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1271E0CF-2129-41E7-861F-9A1DE43911F9}" type="datetimeFigureOut">
              <a:rPr lang="en-US" smtClean="0"/>
              <a:t>7/5/2018</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51DE50A-8854-48A5-BC4C-62E33D6CB3B2}" type="slidenum">
              <a:rPr lang="en-US" smtClean="0"/>
              <a:t>‹#›</a:t>
            </a:fld>
            <a:endParaRPr lang="en-US"/>
          </a:p>
        </p:txBody>
      </p:sp>
    </p:spTree>
    <p:extLst>
      <p:ext uri="{BB962C8B-B14F-4D97-AF65-F5344CB8AC3E}">
        <p14:creationId xmlns:p14="http://schemas.microsoft.com/office/powerpoint/2010/main" val="227465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080E0BF-25E6-46B8-AC3E-05A492441B0A}" type="datetimeFigureOut">
              <a:rPr lang="en-US" smtClean="0"/>
              <a:t>7/5/2018</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944AE27-8551-48CA-A1D4-30E78F85A302}" type="slidenum">
              <a:rPr lang="en-US" smtClean="0"/>
              <a:t>‹#›</a:t>
            </a:fld>
            <a:endParaRPr lang="en-US" dirty="0"/>
          </a:p>
        </p:txBody>
      </p:sp>
    </p:spTree>
    <p:extLst>
      <p:ext uri="{BB962C8B-B14F-4D97-AF65-F5344CB8AC3E}">
        <p14:creationId xmlns:p14="http://schemas.microsoft.com/office/powerpoint/2010/main" val="2135408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Lesson 5 acknowledges</a:t>
            </a:r>
            <a:r>
              <a:rPr lang="en-US" baseline="0" dirty="0" smtClean="0"/>
              <a:t> that eating at home is not always an option for the kids, so it encourages them to make healthy choices wherever they select food. This lesson has a few different options for class activities, so it might be helpful for the teaching team to arrive a little earlier than their normal set up time if the option you choose involves lots of hands-on preparation.</a:t>
            </a:r>
            <a:endParaRPr lang="en-US" dirty="0"/>
          </a:p>
        </p:txBody>
      </p:sp>
      <p:sp>
        <p:nvSpPr>
          <p:cNvPr id="4" name="Slide Number Placeholder 3"/>
          <p:cNvSpPr>
            <a:spLocks noGrp="1"/>
          </p:cNvSpPr>
          <p:nvPr>
            <p:ph type="sldNum" sz="quarter" idx="10"/>
          </p:nvPr>
        </p:nvSpPr>
        <p:spPr/>
        <p:txBody>
          <a:bodyPr/>
          <a:lstStyle/>
          <a:p>
            <a:fld id="{FCDCF6A9-66D7-4888-929D-D527B5A74154}" type="slidenum">
              <a:rPr lang="en-US" smtClean="0"/>
              <a:t>1</a:t>
            </a:fld>
            <a:endParaRPr lang="en-US"/>
          </a:p>
        </p:txBody>
      </p:sp>
    </p:spTree>
    <p:extLst>
      <p:ext uri="{BB962C8B-B14F-4D97-AF65-F5344CB8AC3E}">
        <p14:creationId xmlns:p14="http://schemas.microsoft.com/office/powerpoint/2010/main" val="2370082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39925" y="385763"/>
            <a:ext cx="3117850" cy="2338387"/>
          </a:xfrm>
        </p:spPr>
      </p:sp>
      <p:sp>
        <p:nvSpPr>
          <p:cNvPr id="3" name="Notes Placeholder 2"/>
          <p:cNvSpPr>
            <a:spLocks noGrp="1"/>
          </p:cNvSpPr>
          <p:nvPr>
            <p:ph type="body" idx="1"/>
          </p:nvPr>
        </p:nvSpPr>
        <p:spPr>
          <a:xfrm>
            <a:off x="701040" y="2951018"/>
            <a:ext cx="5608320" cy="5183332"/>
          </a:xfrm>
        </p:spPr>
        <p:txBody>
          <a:bodyPr/>
          <a:lstStyle/>
          <a:p>
            <a:r>
              <a:rPr lang="en-US" u="none" baseline="0" dirty="0" smtClean="0"/>
              <a:t>Your  discussion of making healthy choices when eating away from home can be structured in a few different ways. One option, to help the kids practice this skill in a realistic context, is to actually visit a food retail establishment. This could be a supermarket, corner store, or even the kids’ own cafeteria, but there are a few criteria you should consider in selecting your location. First, your retail location should offer at least some representation of the items in each section of the activity. Each section should ideally have a few options for items so the kids get practice making healthy choices. The location you choose should also be a venue the kids would likely visit in their everyday lives. Consider using a store close to school or their neighborhood that sells affordable items. </a:t>
            </a:r>
          </a:p>
          <a:p>
            <a:r>
              <a:rPr lang="en-US" u="none" baseline="0" dirty="0" smtClean="0"/>
              <a:t>Regardless of the site you decide to use, the facilitator should prepare for this week by seeking permission from the parents and the store manager for the fieldtrip, so be sure to decide on your plan a few weeks in advance.</a:t>
            </a:r>
          </a:p>
          <a:p>
            <a:endParaRPr lang="en-US" u="none" baseline="0" dirty="0" smtClean="0"/>
          </a:p>
          <a:p>
            <a:r>
              <a:rPr lang="en-US" u="none" baseline="0" dirty="0" smtClean="0"/>
              <a:t>If visiting another location does not appear to be the best option for your group, you can also set up a mock store in your normal classroom setting. Look over the “Can I Have This One?” activity in your instructor guide, and gather the necessary items in the weeks leading up to lesson 5.</a:t>
            </a:r>
          </a:p>
        </p:txBody>
      </p:sp>
      <p:sp>
        <p:nvSpPr>
          <p:cNvPr id="4" name="Slide Number Placeholder 3"/>
          <p:cNvSpPr>
            <a:spLocks noGrp="1"/>
          </p:cNvSpPr>
          <p:nvPr>
            <p:ph type="sldNum" sz="quarter" idx="10"/>
          </p:nvPr>
        </p:nvSpPr>
        <p:spPr/>
        <p:txBody>
          <a:bodyPr/>
          <a:lstStyle/>
          <a:p>
            <a:fld id="{6944AE27-8551-48CA-A1D4-30E78F85A302}" type="slidenum">
              <a:rPr lang="en-US" smtClean="0"/>
              <a:t>2</a:t>
            </a:fld>
            <a:endParaRPr lang="en-US" dirty="0"/>
          </a:p>
        </p:txBody>
      </p:sp>
    </p:spTree>
    <p:extLst>
      <p:ext uri="{BB962C8B-B14F-4D97-AF65-F5344CB8AC3E}">
        <p14:creationId xmlns:p14="http://schemas.microsoft.com/office/powerpoint/2010/main" val="3214494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smtClean="0"/>
              <a:t>Depending</a:t>
            </a:r>
            <a:r>
              <a:rPr lang="en-US" u="none" baseline="0" dirty="0" smtClean="0"/>
              <a:t> on how you decide to run lesson 5, the introduction for this class could follow the established pattern, or be shortened to allow time for a fieldtrip. Regardless of whether you choose to include a physical activity today, though, be sure to save some time to discuss the challenge activity from last week before jumping into today’s lesson.</a:t>
            </a:r>
          </a:p>
          <a:p>
            <a:endParaRPr lang="en-US" u="none" baseline="0" dirty="0" smtClean="0"/>
          </a:p>
        </p:txBody>
      </p:sp>
      <p:sp>
        <p:nvSpPr>
          <p:cNvPr id="4" name="Slide Number Placeholder 3"/>
          <p:cNvSpPr>
            <a:spLocks noGrp="1"/>
          </p:cNvSpPr>
          <p:nvPr>
            <p:ph type="sldNum" sz="quarter" idx="10"/>
          </p:nvPr>
        </p:nvSpPr>
        <p:spPr/>
        <p:txBody>
          <a:bodyPr/>
          <a:lstStyle/>
          <a:p>
            <a:fld id="{6944AE27-8551-48CA-A1D4-30E78F85A302}" type="slidenum">
              <a:rPr lang="en-US" smtClean="0"/>
              <a:t>3</a:t>
            </a:fld>
            <a:endParaRPr lang="en-US" dirty="0"/>
          </a:p>
        </p:txBody>
      </p:sp>
    </p:spTree>
    <p:extLst>
      <p:ext uri="{BB962C8B-B14F-4D97-AF65-F5344CB8AC3E}">
        <p14:creationId xmlns:p14="http://schemas.microsoft.com/office/powerpoint/2010/main" val="176760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9625" y="496888"/>
            <a:ext cx="2894013" cy="2171700"/>
          </a:xfrm>
        </p:spPr>
      </p:sp>
      <p:sp>
        <p:nvSpPr>
          <p:cNvPr id="3" name="Notes Placeholder 2"/>
          <p:cNvSpPr>
            <a:spLocks noGrp="1"/>
          </p:cNvSpPr>
          <p:nvPr>
            <p:ph type="body" idx="1"/>
          </p:nvPr>
        </p:nvSpPr>
        <p:spPr>
          <a:xfrm>
            <a:off x="701040" y="3103418"/>
            <a:ext cx="5608320" cy="5030932"/>
          </a:xfrm>
        </p:spPr>
        <p:txBody>
          <a:bodyPr/>
          <a:lstStyle/>
          <a:p>
            <a:r>
              <a:rPr lang="en-US" u="none" dirty="0" smtClean="0"/>
              <a:t>Be</a:t>
            </a:r>
            <a:r>
              <a:rPr lang="en-US" u="none" baseline="0" dirty="0" smtClean="0"/>
              <a:t> sure that everyone on your teaching team reads the “Can I Have This One” activity in your instructor guide before this week so everyone is able to help it run smoothly. If you are visiting a food retail location, the facilitator should do a walk-through before the day of class so that they can prepare the other instructors to lead the kids to the appropriate areas of the store. This site visit should also include a discussion with the store or site manager to seek permission for and explain the purpose of the visit.</a:t>
            </a:r>
          </a:p>
          <a:p>
            <a:endParaRPr lang="en-US" u="none" baseline="0" dirty="0" smtClean="0"/>
          </a:p>
          <a:p>
            <a:r>
              <a:rPr lang="en-US" u="none" baseline="0" dirty="0" smtClean="0"/>
              <a:t>If you are setting up a mock store in your classroom, try to create realistic sections of food, and print out signs to help the kids imagine the real location.</a:t>
            </a:r>
          </a:p>
        </p:txBody>
      </p:sp>
      <p:sp>
        <p:nvSpPr>
          <p:cNvPr id="4" name="Slide Number Placeholder 3"/>
          <p:cNvSpPr>
            <a:spLocks noGrp="1"/>
          </p:cNvSpPr>
          <p:nvPr>
            <p:ph type="sldNum" sz="quarter" idx="10"/>
          </p:nvPr>
        </p:nvSpPr>
        <p:spPr/>
        <p:txBody>
          <a:bodyPr/>
          <a:lstStyle/>
          <a:p>
            <a:fld id="{6944AE27-8551-48CA-A1D4-30E78F85A302}" type="slidenum">
              <a:rPr lang="en-US" smtClean="0"/>
              <a:t>4</a:t>
            </a:fld>
            <a:endParaRPr lang="en-US" dirty="0"/>
          </a:p>
        </p:txBody>
      </p:sp>
    </p:spTree>
    <p:extLst>
      <p:ext uri="{BB962C8B-B14F-4D97-AF65-F5344CB8AC3E}">
        <p14:creationId xmlns:p14="http://schemas.microsoft.com/office/powerpoint/2010/main" val="155971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9625" y="496888"/>
            <a:ext cx="2894013" cy="2171700"/>
          </a:xfrm>
        </p:spPr>
      </p:sp>
      <p:sp>
        <p:nvSpPr>
          <p:cNvPr id="3" name="Notes Placeholder 2"/>
          <p:cNvSpPr>
            <a:spLocks noGrp="1"/>
          </p:cNvSpPr>
          <p:nvPr>
            <p:ph type="body" idx="1"/>
          </p:nvPr>
        </p:nvSpPr>
        <p:spPr>
          <a:xfrm>
            <a:off x="701040" y="3103418"/>
            <a:ext cx="5608320" cy="5030932"/>
          </a:xfrm>
        </p:spPr>
        <p:txBody>
          <a:bodyPr/>
          <a:lstStyle/>
          <a:p>
            <a:r>
              <a:rPr lang="en-US" u="none" baseline="0" dirty="0" smtClean="0"/>
              <a:t>The nutrition instructor should introduce the activity and split the class into 6 groups, ideally of 2-4 kids each. Distribute and explain the worksheet for the activity, and send each group to a station. Remind the kids that the items they see are just for display and should not be eaten. Each member of the teaching team should man one of the stations to help the kids think through the worksheet and relate the section to past lessons about </a:t>
            </a:r>
            <a:r>
              <a:rPr lang="en-US" u="none" baseline="0" dirty="0" err="1" smtClean="0"/>
              <a:t>MyPlate</a:t>
            </a:r>
            <a:r>
              <a:rPr lang="en-US" u="none" baseline="0" dirty="0" smtClean="0"/>
              <a:t> and nutrition labels. If you do not have enough instructors for each of the 6 stations, you can divide your kids into fewer groups.  Just make sure there’s a teaching team member at each station where children are present.</a:t>
            </a:r>
          </a:p>
          <a:p>
            <a:endParaRPr lang="en-US" u="none" baseline="0" dirty="0" smtClean="0"/>
          </a:p>
          <a:p>
            <a:r>
              <a:rPr lang="en-US" u="none" baseline="0" dirty="0" smtClean="0"/>
              <a:t>Be sure to discuss how long you plan to spend on this activity before class as a teaching team, and appoint one instructor or volunteer as the timekeeper to keep all rotations on track.</a:t>
            </a:r>
            <a:endParaRPr lang="en-US" u="none" dirty="0" smtClean="0"/>
          </a:p>
        </p:txBody>
      </p:sp>
      <p:sp>
        <p:nvSpPr>
          <p:cNvPr id="4" name="Slide Number Placeholder 3"/>
          <p:cNvSpPr>
            <a:spLocks noGrp="1"/>
          </p:cNvSpPr>
          <p:nvPr>
            <p:ph type="sldNum" sz="quarter" idx="10"/>
          </p:nvPr>
        </p:nvSpPr>
        <p:spPr/>
        <p:txBody>
          <a:bodyPr/>
          <a:lstStyle/>
          <a:p>
            <a:fld id="{6944AE27-8551-48CA-A1D4-30E78F85A302}" type="slidenum">
              <a:rPr lang="en-US" smtClean="0"/>
              <a:t>5</a:t>
            </a:fld>
            <a:endParaRPr lang="en-US" dirty="0"/>
          </a:p>
        </p:txBody>
      </p:sp>
    </p:spTree>
    <p:extLst>
      <p:ext uri="{BB962C8B-B14F-4D97-AF65-F5344CB8AC3E}">
        <p14:creationId xmlns:p14="http://schemas.microsoft.com/office/powerpoint/2010/main" val="1328285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baseline="0" dirty="0" smtClean="0"/>
              <a:t>Using your instructor guide’s facilitated dialogue outline, the nutrition instructor should transition into a discussion of how to eat healthy when eating away from home. As your guide indicates, you can also cover this topic while eating together today to save time, or during your final class if you are traveling off-site for a store visit.</a:t>
            </a:r>
          </a:p>
          <a:p>
            <a:endParaRPr lang="en-US" sz="1200" b="0" i="0" u="none" kern="1200" baseline="0" dirty="0" smtClean="0">
              <a:solidFill>
                <a:schemeClr val="tx1"/>
              </a:solidFill>
              <a:effectLst/>
              <a:latin typeface="+mn-lt"/>
              <a:ea typeface="+mn-ea"/>
              <a:cs typeface="+mn-cs"/>
            </a:endParaRPr>
          </a:p>
          <a:p>
            <a:r>
              <a:rPr lang="en-US" sz="1200" b="0" i="0" u="none" kern="1200" baseline="0" dirty="0" smtClean="0">
                <a:solidFill>
                  <a:schemeClr val="tx1"/>
                </a:solidFill>
                <a:effectLst/>
                <a:latin typeface="+mn-lt"/>
                <a:ea typeface="+mn-ea"/>
                <a:cs typeface="+mn-cs"/>
              </a:rPr>
              <a:t>Follow your instructor guide’s outline for this discussion, and consider ways to make it hands-on. The facilitator could bring cut-out photos of food or fast food menus to help the kids practice choosing items with healthy fruits and vegetables. You could also include a role play, with one instructor pretending to be a restaurant or cafeteria worker, and invite the kids to come up and make an order.</a:t>
            </a:r>
          </a:p>
          <a:p>
            <a:r>
              <a:rPr lang="en-US" sz="1200" b="0" i="0" u="none" kern="1200" baseline="0" dirty="0" smtClean="0">
                <a:solidFill>
                  <a:schemeClr val="tx1"/>
                </a:solidFill>
                <a:effectLst/>
                <a:latin typeface="+mn-lt"/>
                <a:ea typeface="+mn-ea"/>
                <a:cs typeface="+mn-cs"/>
              </a:rPr>
              <a:t>As with all the lessons in this class, end the nutrition lesson today by asking the kids what they will take home to share with their family and friends.</a:t>
            </a:r>
            <a:endParaRPr lang="en-US"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944AE27-8551-48CA-A1D4-30E78F85A302}" type="slidenum">
              <a:rPr lang="en-US" smtClean="0"/>
              <a:t>6</a:t>
            </a:fld>
            <a:endParaRPr lang="en-US" dirty="0"/>
          </a:p>
        </p:txBody>
      </p:sp>
    </p:spTree>
    <p:extLst>
      <p:ext uri="{BB962C8B-B14F-4D97-AF65-F5344CB8AC3E}">
        <p14:creationId xmlns:p14="http://schemas.microsoft.com/office/powerpoint/2010/main" val="1882632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baseline="0" dirty="0" smtClean="0"/>
              <a:t>The cooking and food safety lesson today gives the kids a chance to learn about cooking methods and ingredient substitutions to make versions of popular fast foods at home. Using your instructor guide’s outline and the patterns you have established during class, the culinary instructor should lead the kids in looking over the recipe and preparing to cook. As your guide notes, this lesson is a great one to include teaching on how to handle raw meat safely, so be sure to cover this if applicable.</a:t>
            </a:r>
          </a:p>
          <a:p>
            <a:endParaRPr lang="en-US" b="0" i="0" u="none" baseline="0" dirty="0" smtClean="0"/>
          </a:p>
          <a:p>
            <a:r>
              <a:rPr lang="en-US" b="0" i="0" u="none" baseline="0" dirty="0" smtClean="0"/>
              <a:t>As always, some of the suggested recipes for this lesson have significant cook time, so be sure to read over the recipe when deciding what to select as a teaching team. Off-site store tours will restrict the amount of time you have to cook, but classes holding mock store tours in the classroom could opt to cook before the nutrition lesson so that kids can complete the tour while the food is in the oven.</a:t>
            </a:r>
          </a:p>
        </p:txBody>
      </p:sp>
      <p:sp>
        <p:nvSpPr>
          <p:cNvPr id="4" name="Slide Number Placeholder 3"/>
          <p:cNvSpPr>
            <a:spLocks noGrp="1"/>
          </p:cNvSpPr>
          <p:nvPr>
            <p:ph type="sldNum" sz="quarter" idx="10"/>
          </p:nvPr>
        </p:nvSpPr>
        <p:spPr/>
        <p:txBody>
          <a:bodyPr/>
          <a:lstStyle/>
          <a:p>
            <a:fld id="{6944AE27-8551-48CA-A1D4-30E78F85A302}" type="slidenum">
              <a:rPr lang="en-US" smtClean="0"/>
              <a:t>7</a:t>
            </a:fld>
            <a:endParaRPr lang="en-US" dirty="0"/>
          </a:p>
        </p:txBody>
      </p:sp>
    </p:spTree>
    <p:extLst>
      <p:ext uri="{BB962C8B-B14F-4D97-AF65-F5344CB8AC3E}">
        <p14:creationId xmlns:p14="http://schemas.microsoft.com/office/powerpoint/2010/main" val="1803476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baseline="0" dirty="0" smtClean="0"/>
              <a:t>Once the food is ready, eat together as a class and discuss any leftover portions of the nutrition lesson if you opted to cover them here. </a:t>
            </a:r>
          </a:p>
          <a:p>
            <a:endParaRPr lang="en-US" i="0" u="none" baseline="0" dirty="0" smtClean="0"/>
          </a:p>
          <a:p>
            <a:r>
              <a:rPr lang="en-US" i="0" u="none" baseline="0" dirty="0" smtClean="0"/>
              <a:t>Once the group is done eating, the facilitator should transition the class into the weekly challenge discussion time and let the kids share what they’ve. After cleaning up together, say good-bye to the kids and meet for your closing huddle with the teaching team. Be sure to talk about any special arrangements you need to make for graduation during the next course, what recipes you will be preparing, and how you will structure the class to accommodate those recipes.</a:t>
            </a:r>
          </a:p>
        </p:txBody>
      </p:sp>
      <p:sp>
        <p:nvSpPr>
          <p:cNvPr id="4" name="Slide Number Placeholder 3"/>
          <p:cNvSpPr>
            <a:spLocks noGrp="1"/>
          </p:cNvSpPr>
          <p:nvPr>
            <p:ph type="sldNum" sz="quarter" idx="10"/>
          </p:nvPr>
        </p:nvSpPr>
        <p:spPr/>
        <p:txBody>
          <a:bodyPr/>
          <a:lstStyle/>
          <a:p>
            <a:fld id="{6944AE27-8551-48CA-A1D4-30E78F85A302}" type="slidenum">
              <a:rPr lang="en-US" smtClean="0"/>
              <a:t>8</a:t>
            </a:fld>
            <a:endParaRPr lang="en-US" dirty="0"/>
          </a:p>
        </p:txBody>
      </p:sp>
    </p:spTree>
    <p:extLst>
      <p:ext uri="{BB962C8B-B14F-4D97-AF65-F5344CB8AC3E}">
        <p14:creationId xmlns:p14="http://schemas.microsoft.com/office/powerpoint/2010/main" val="21444699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6EBD44"/>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09598" y="1301935"/>
            <a:ext cx="1528335" cy="566050"/>
          </a:xfrm>
          <a:prstGeom prst="rect">
            <a:avLst/>
          </a:prstGeom>
          <a:noFill/>
        </p:spPr>
      </p:pic>
      <p:sp>
        <p:nvSpPr>
          <p:cNvPr id="2" name="Title 1"/>
          <p:cNvSpPr>
            <a:spLocks noGrp="1"/>
          </p:cNvSpPr>
          <p:nvPr>
            <p:ph type="ctrTitle"/>
          </p:nvPr>
        </p:nvSpPr>
        <p:spPr>
          <a:xfrm>
            <a:off x="533400" y="3863975"/>
            <a:ext cx="4191000" cy="1470025"/>
          </a:xfrm>
        </p:spPr>
        <p:txBody>
          <a:bodyPr anchor="t" anchorCtr="0">
            <a:normAutofit/>
          </a:bodyPr>
          <a:lstStyle>
            <a:lvl1pPr algn="l">
              <a:lnSpc>
                <a:spcPts val="4300"/>
              </a:lnSpc>
              <a:defRPr sz="4200" b="1">
                <a:solidFill>
                  <a:srgbClr val="7B9B22"/>
                </a:solidFill>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533400" y="3352800"/>
            <a:ext cx="4114800" cy="457200"/>
          </a:xfrm>
        </p:spPr>
        <p:txBody>
          <a:bodyPr anchor="b" anchorCtr="0">
            <a:normAutofit/>
          </a:bodyPr>
          <a:lstStyle>
            <a:lvl1pPr marL="0" indent="0" algn="l">
              <a:buNone/>
              <a:defRPr sz="180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3" descr="C:\Users\Sorby\Dropbox\Opus-Jade\cooking matters\round 1\sponsor logos-03.jpg"/>
          <p:cNvPicPr>
            <a:picLocks noChangeAspect="1" noChangeArrowheads="1"/>
          </p:cNvPicPr>
          <p:nvPr/>
        </p:nvPicPr>
        <p:blipFill>
          <a:blip r:embed="rId3" cstate="print"/>
          <a:srcRect/>
          <a:stretch>
            <a:fillRect/>
          </a:stretch>
        </p:blipFill>
        <p:spPr bwMode="auto">
          <a:xfrm>
            <a:off x="609598" y="5866733"/>
            <a:ext cx="1489183" cy="426720"/>
          </a:xfrm>
          <a:prstGeom prst="rect">
            <a:avLst/>
          </a:prstGeom>
          <a:noFill/>
        </p:spPr>
      </p:pic>
      <p:sp>
        <p:nvSpPr>
          <p:cNvPr id="8" name="TextBox 7"/>
          <p:cNvSpPr txBox="1"/>
          <p:nvPr/>
        </p:nvSpPr>
        <p:spPr>
          <a:xfrm>
            <a:off x="530352" y="5638800"/>
            <a:ext cx="1676400" cy="276999"/>
          </a:xfrm>
          <a:prstGeom prst="rect">
            <a:avLst/>
          </a:prstGeom>
          <a:noFill/>
        </p:spPr>
        <p:txBody>
          <a:bodyPr wrap="square" rtlCol="0">
            <a:spAutoFit/>
          </a:bodyPr>
          <a:lstStyle/>
          <a:p>
            <a:r>
              <a:rPr lang="en-US" sz="1200" dirty="0" smtClean="0"/>
              <a:t>NATIONAL SPONSOR</a:t>
            </a:r>
            <a:endParaRPr lang="en-US" sz="1200" dirty="0"/>
          </a:p>
        </p:txBody>
      </p:sp>
    </p:spTree>
    <p:extLst>
      <p:ext uri="{BB962C8B-B14F-4D97-AF65-F5344CB8AC3E}">
        <p14:creationId xmlns:p14="http://schemas.microsoft.com/office/powerpoint/2010/main" val="4198983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1447800" y="3428999"/>
            <a:ext cx="5943600" cy="1143000"/>
          </a:xfrm>
        </p:spPr>
        <p:txBody>
          <a:bodyPr anchor="t" anchorCtr="0">
            <a:normAutofit/>
          </a:bodyPr>
          <a:lstStyle>
            <a:lvl1pPr marL="0" indent="0" algn="l">
              <a:defRPr sz="3600" i="1">
                <a:solidFill>
                  <a:schemeClr val="accent1"/>
                </a:solidFill>
                <a:latin typeface="Georgia" pitchFamily="18" charset="0"/>
              </a:defRPr>
            </a:lvl1pPr>
          </a:lstStyle>
          <a:p>
            <a:r>
              <a:rPr lang="en-US" smtClean="0"/>
              <a:t>Click to edit Master title style</a:t>
            </a:r>
            <a:endParaRPr lang="en-US" dirty="0"/>
          </a:p>
        </p:txBody>
      </p:sp>
      <p:sp>
        <p:nvSpPr>
          <p:cNvPr id="10" name="Picture Placeholder 9"/>
          <p:cNvSpPr>
            <a:spLocks noGrp="1"/>
          </p:cNvSpPr>
          <p:nvPr>
            <p:ph type="pic" sz="quarter" idx="10"/>
          </p:nvPr>
        </p:nvSpPr>
        <p:spPr>
          <a:xfrm>
            <a:off x="0" y="0"/>
            <a:ext cx="2667000" cy="2862072"/>
          </a:xfrm>
        </p:spPr>
        <p:txBody>
          <a:bodyPr>
            <a:normAutofit/>
          </a:bodyPr>
          <a:lstStyle>
            <a:lvl1pPr marL="0" indent="0" algn="l" defTabSz="914400" rtl="0" eaLnBrk="1" latinLnBrk="0" hangingPunct="1">
              <a:spcBef>
                <a:spcPct val="20000"/>
              </a:spcBef>
              <a:buFont typeface="Arial" pitchFamily="34" charset="0"/>
              <a:buNone/>
              <a:defRPr lang="en-US" sz="1400" kern="1200" dirty="0">
                <a:solidFill>
                  <a:schemeClr val="tx1"/>
                </a:solidFill>
                <a:latin typeface="+mn-lt"/>
                <a:ea typeface="+mn-ea"/>
                <a:cs typeface="+mn-cs"/>
              </a:defRPr>
            </a:lvl1pPr>
          </a:lstStyle>
          <a:p>
            <a:r>
              <a:rPr lang="en-US" dirty="0" smtClean="0"/>
              <a:t>Click icon to add picture</a:t>
            </a:r>
            <a:endParaRPr lang="en-US" dirty="0"/>
          </a:p>
        </p:txBody>
      </p:sp>
      <p:sp>
        <p:nvSpPr>
          <p:cNvPr id="11" name="Picture Placeholder 9"/>
          <p:cNvSpPr>
            <a:spLocks noGrp="1"/>
          </p:cNvSpPr>
          <p:nvPr>
            <p:ph type="pic" sz="quarter" idx="11"/>
          </p:nvPr>
        </p:nvSpPr>
        <p:spPr>
          <a:xfrm>
            <a:off x="2667000" y="0"/>
            <a:ext cx="2667000" cy="2862072"/>
          </a:xfrm>
        </p:spPr>
        <p:txBody>
          <a:bodyPr>
            <a:normAutofit/>
          </a:bodyPr>
          <a:lstStyle>
            <a:lvl1pPr marL="0" indent="0" algn="l" defTabSz="914400" rtl="0" eaLnBrk="1" latinLnBrk="0" hangingPunct="1">
              <a:spcBef>
                <a:spcPct val="20000"/>
              </a:spcBef>
              <a:buFont typeface="Arial" pitchFamily="34" charset="0"/>
              <a:buNone/>
              <a:defRPr lang="en-US" sz="1400" kern="1200" dirty="0">
                <a:solidFill>
                  <a:schemeClr val="tx1"/>
                </a:solidFill>
                <a:latin typeface="+mn-lt"/>
                <a:ea typeface="+mn-ea"/>
                <a:cs typeface="+mn-cs"/>
              </a:defRPr>
            </a:lvl1pPr>
          </a:lstStyle>
          <a:p>
            <a:r>
              <a:rPr lang="en-US" dirty="0" smtClean="0"/>
              <a:t>Click icon to add picture</a:t>
            </a:r>
            <a:endParaRPr lang="en-US" dirty="0"/>
          </a:p>
        </p:txBody>
      </p:sp>
      <p:sp>
        <p:nvSpPr>
          <p:cNvPr id="12" name="Picture Placeholder 9"/>
          <p:cNvSpPr>
            <a:spLocks noGrp="1"/>
          </p:cNvSpPr>
          <p:nvPr>
            <p:ph type="pic" sz="quarter" idx="12"/>
          </p:nvPr>
        </p:nvSpPr>
        <p:spPr>
          <a:xfrm>
            <a:off x="5334000" y="0"/>
            <a:ext cx="3810000" cy="2862072"/>
          </a:xfrm>
        </p:spPr>
        <p:txBody>
          <a:bodyPr>
            <a:normAutofit/>
          </a:bodyPr>
          <a:lstStyle>
            <a:lvl1pPr marL="0" indent="0" algn="l" defTabSz="914400" rtl="0" eaLnBrk="1" latinLnBrk="0" hangingPunct="1">
              <a:spcBef>
                <a:spcPct val="20000"/>
              </a:spcBef>
              <a:buFont typeface="Arial" pitchFamily="34" charset="0"/>
              <a:buNone/>
              <a:defRPr lang="en-US" sz="1400" kern="1200" dirty="0">
                <a:solidFill>
                  <a:schemeClr val="tx1"/>
                </a:solidFill>
                <a:latin typeface="+mn-lt"/>
                <a:ea typeface="+mn-ea"/>
                <a:cs typeface="+mn-cs"/>
              </a:defRPr>
            </a:lvl1pPr>
          </a:lstStyle>
          <a:p>
            <a:r>
              <a:rPr lang="en-US" dirty="0" smtClean="0"/>
              <a:t>Click icon to add picture</a:t>
            </a:r>
            <a:endParaRPr lang="en-US" dirty="0"/>
          </a:p>
        </p:txBody>
      </p:sp>
    </p:spTree>
    <p:extLst>
      <p:ext uri="{BB962C8B-B14F-4D97-AF65-F5344CB8AC3E}">
        <p14:creationId xmlns:p14="http://schemas.microsoft.com/office/powerpoint/2010/main" val="2535327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ponsors">
    <p:spTree>
      <p:nvGrpSpPr>
        <p:cNvPr id="1" name=""/>
        <p:cNvGrpSpPr/>
        <p:nvPr/>
      </p:nvGrpSpPr>
      <p:grpSpPr>
        <a:xfrm>
          <a:off x="0" y="0"/>
          <a:ext cx="0" cy="0"/>
          <a:chOff x="0" y="0"/>
          <a:chExt cx="0" cy="0"/>
        </a:xfrm>
      </p:grpSpPr>
      <p:sp>
        <p:nvSpPr>
          <p:cNvPr id="9" name="Rectangle 8"/>
          <p:cNvSpPr/>
          <p:nvPr/>
        </p:nvSpPr>
        <p:spPr>
          <a:xfrm>
            <a:off x="0" y="0"/>
            <a:ext cx="6096000" cy="2862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6096000" y="0"/>
            <a:ext cx="609600" cy="2862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6705600" y="0"/>
            <a:ext cx="76200" cy="2862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6781800" y="0"/>
            <a:ext cx="2362200" cy="28620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6152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56F66403-5D58-40EF-97A9-DF94948D7754}" type="slidenum">
              <a:rPr lang="en-US" smtClean="0"/>
              <a:t>‹#›</a:t>
            </a:fld>
            <a:endParaRPr lang="en-US" dirty="0"/>
          </a:p>
        </p:txBody>
      </p:sp>
      <p:sp>
        <p:nvSpPr>
          <p:cNvPr id="5" name="Rectangle 4"/>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239000" y="5108506"/>
            <a:ext cx="1423419" cy="527192"/>
          </a:xfrm>
          <a:prstGeom prst="rect">
            <a:avLst/>
          </a:prstGeom>
          <a:noFill/>
        </p:spPr>
      </p:pic>
      <p:sp>
        <p:nvSpPr>
          <p:cNvPr id="8" name="Text Placeholder 7"/>
          <p:cNvSpPr>
            <a:spLocks noGrp="1"/>
          </p:cNvSpPr>
          <p:nvPr>
            <p:ph type="body" sz="quarter" idx="12"/>
          </p:nvPr>
        </p:nvSpPr>
        <p:spPr>
          <a:xfrm>
            <a:off x="533400" y="533400"/>
            <a:ext cx="6324600" cy="4191000"/>
          </a:xfrm>
        </p:spPr>
        <p:txBody>
          <a:bodyPr>
            <a:normAutofit/>
          </a:bodyPr>
          <a:lstStyle>
            <a:lvl1pPr marL="0" indent="0">
              <a:lnSpc>
                <a:spcPts val="7200"/>
              </a:lnSpc>
              <a:buNone/>
              <a:defRPr sz="7200" b="1">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3707263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0AEF61F-B998-4535-84D7-807FE7E62C0E}" type="datetimeFigureOut">
              <a:rPr lang="en-US" smtClean="0"/>
              <a:t>7/5/2018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6F66403-5D58-40EF-97A9-DF94948D7754}" type="slidenum">
              <a:rPr lang="en-US" smtClean="0"/>
              <a:t>‹#›</a:t>
            </a:fld>
            <a:endParaRPr lang="en-US" dirty="0"/>
          </a:p>
        </p:txBody>
      </p:sp>
    </p:spTree>
    <p:extLst>
      <p:ext uri="{BB962C8B-B14F-4D97-AF65-F5344CB8AC3E}">
        <p14:creationId xmlns:p14="http://schemas.microsoft.com/office/powerpoint/2010/main" val="21607383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0AEF61F-B998-4535-84D7-807FE7E62C0E}" type="datetimeFigureOut">
              <a:rPr lang="en-US" smtClean="0"/>
              <a:t>7/5/2018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6F66403-5D58-40EF-97A9-DF94948D7754}" type="slidenum">
              <a:rPr lang="en-US" smtClean="0"/>
              <a:t>‹#›</a:t>
            </a:fld>
            <a:endParaRPr lang="en-US" dirty="0"/>
          </a:p>
        </p:txBody>
      </p:sp>
    </p:spTree>
    <p:extLst>
      <p:ext uri="{BB962C8B-B14F-4D97-AF65-F5344CB8AC3E}">
        <p14:creationId xmlns:p14="http://schemas.microsoft.com/office/powerpoint/2010/main" val="1549323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0AEF61F-B998-4535-84D7-807FE7E62C0E}" type="datetimeFigureOut">
              <a:rPr lang="en-US" smtClean="0"/>
              <a:t>7/5/2018</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6F66403-5D58-40EF-97A9-DF94948D7754}" type="slidenum">
              <a:rPr lang="en-US" smtClean="0"/>
              <a:t>‹#›</a:t>
            </a:fld>
            <a:endParaRPr lang="en-US" dirty="0"/>
          </a:p>
        </p:txBody>
      </p:sp>
    </p:spTree>
    <p:extLst>
      <p:ext uri="{BB962C8B-B14F-4D97-AF65-F5344CB8AC3E}">
        <p14:creationId xmlns:p14="http://schemas.microsoft.com/office/powerpoint/2010/main" val="667251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0AEF61F-B998-4535-84D7-807FE7E62C0E}" type="datetimeFigureOut">
              <a:rPr lang="en-US" smtClean="0"/>
              <a:t>7/5/2018</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6F66403-5D58-40EF-97A9-DF94948D7754}" type="slidenum">
              <a:rPr lang="en-US" smtClean="0"/>
              <a:t>‹#›</a:t>
            </a:fld>
            <a:endParaRPr lang="en-US" dirty="0"/>
          </a:p>
        </p:txBody>
      </p:sp>
    </p:spTree>
    <p:extLst>
      <p:ext uri="{BB962C8B-B14F-4D97-AF65-F5344CB8AC3E}">
        <p14:creationId xmlns:p14="http://schemas.microsoft.com/office/powerpoint/2010/main" val="4013847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0AEF61F-B998-4535-84D7-807FE7E62C0E}" type="datetimeFigureOut">
              <a:rPr lang="en-US" smtClean="0"/>
              <a:t>7/5/2018</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6F66403-5D58-40EF-97A9-DF94948D7754}" type="slidenum">
              <a:rPr lang="en-US" smtClean="0"/>
              <a:t>‹#›</a:t>
            </a:fld>
            <a:endParaRPr lang="en-US" dirty="0"/>
          </a:p>
        </p:txBody>
      </p:sp>
    </p:spTree>
    <p:extLst>
      <p:ext uri="{BB962C8B-B14F-4D97-AF65-F5344CB8AC3E}">
        <p14:creationId xmlns:p14="http://schemas.microsoft.com/office/powerpoint/2010/main" val="17367453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0AEF61F-B998-4535-84D7-807FE7E62C0E}" type="datetimeFigureOut">
              <a:rPr lang="en-US" smtClean="0"/>
              <a:t>7/5/2018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6F66403-5D58-40EF-97A9-DF94948D7754}" type="slidenum">
              <a:rPr lang="en-US" smtClean="0"/>
              <a:t>‹#›</a:t>
            </a:fld>
            <a:endParaRPr lang="en-US" dirty="0"/>
          </a:p>
        </p:txBody>
      </p:sp>
    </p:spTree>
    <p:extLst>
      <p:ext uri="{BB962C8B-B14F-4D97-AF65-F5344CB8AC3E}">
        <p14:creationId xmlns:p14="http://schemas.microsoft.com/office/powerpoint/2010/main" val="970713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0AEF61F-B998-4535-84D7-807FE7E62C0E}" type="datetimeFigureOut">
              <a:rPr lang="en-US" smtClean="0"/>
              <a:t>7/5/2018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6F66403-5D58-40EF-97A9-DF94948D7754}" type="slidenum">
              <a:rPr lang="en-US" smtClean="0"/>
              <a:t>‹#›</a:t>
            </a:fld>
            <a:endParaRPr lang="en-US" dirty="0"/>
          </a:p>
        </p:txBody>
      </p:sp>
    </p:spTree>
    <p:extLst>
      <p:ext uri="{BB962C8B-B14F-4D97-AF65-F5344CB8AC3E}">
        <p14:creationId xmlns:p14="http://schemas.microsoft.com/office/powerpoint/2010/main" val="4168745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8" name="Rectangle 7"/>
          <p:cNvSpPr/>
          <p:nvPr userDrawn="1"/>
        </p:nvSpPr>
        <p:spPr>
          <a:xfrm>
            <a:off x="5159295" y="0"/>
            <a:ext cx="192024" cy="6858000"/>
          </a:xfrm>
          <a:prstGeom prst="rect">
            <a:avLst/>
          </a:prstGeom>
          <a:solidFill>
            <a:srgbClr val="EB8A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5351319" y="126600"/>
            <a:ext cx="3792681" cy="2862322"/>
          </a:xfrm>
          <a:prstGeom prst="rect">
            <a:avLst/>
          </a:prstGeom>
          <a:noFill/>
        </p:spPr>
        <p:txBody>
          <a:bodyPr wrap="square" lIns="91440" tIns="45720" rIns="91440" bIns="45720">
            <a:spAutoFit/>
          </a:bodyPr>
          <a:lstStyle/>
          <a:p>
            <a:pPr algn="ctr"/>
            <a:r>
              <a:rPr lang="en-US" sz="4400" b="1" i="1" cap="none" spc="0" dirty="0" smtClean="0">
                <a:ln w="0"/>
                <a:solidFill>
                  <a:srgbClr val="FFD508"/>
                </a:solidFill>
                <a:effectLst>
                  <a:outerShdw blurRad="38100" dist="19050" dir="2700000" algn="tl" rotWithShape="0">
                    <a:schemeClr val="dk1">
                      <a:alpha val="40000"/>
                    </a:schemeClr>
                  </a:outerShdw>
                </a:effectLst>
                <a:latin typeface="+mj-lt"/>
              </a:rPr>
              <a:t>Online</a:t>
            </a:r>
            <a:r>
              <a:rPr lang="en-US" sz="6000" b="1" i="1" cap="none" spc="0" dirty="0" smtClean="0">
                <a:ln w="0"/>
                <a:solidFill>
                  <a:srgbClr val="FFD508"/>
                </a:solidFill>
                <a:effectLst>
                  <a:outerShdw blurRad="38100" dist="19050" dir="2700000" algn="tl" rotWithShape="0">
                    <a:schemeClr val="dk1">
                      <a:alpha val="40000"/>
                    </a:schemeClr>
                  </a:outerShdw>
                </a:effectLst>
                <a:latin typeface="+mj-lt"/>
              </a:rPr>
              <a:t> Instructors Guide </a:t>
            </a:r>
            <a:endParaRPr lang="en-US" sz="6000" b="1" i="1" cap="none" spc="0" dirty="0">
              <a:ln w="0"/>
              <a:solidFill>
                <a:srgbClr val="FFD508"/>
              </a:solidFill>
              <a:effectLst>
                <a:outerShdw blurRad="38100" dist="19050" dir="2700000" algn="tl" rotWithShape="0">
                  <a:schemeClr val="dk1">
                    <a:alpha val="40000"/>
                  </a:schemeClr>
                </a:outerShdw>
              </a:effectLst>
              <a:latin typeface="+mj-lt"/>
            </a:endParaRPr>
          </a:p>
        </p:txBody>
      </p:sp>
      <p:pic>
        <p:nvPicPr>
          <p:cNvPr id="9" name="Picture 3"/>
          <p:cNvPicPr>
            <a:picLocks noChangeAspect="1" noChangeArrowheads="1"/>
          </p:cNvPicPr>
          <p:nvPr userDrawn="1"/>
        </p:nvPicPr>
        <p:blipFill>
          <a:blip r:embed="rId2"/>
          <a:srcRect/>
          <a:stretch>
            <a:fillRect/>
          </a:stretch>
        </p:blipFill>
        <p:spPr bwMode="auto">
          <a:xfrm>
            <a:off x="-1" y="0"/>
            <a:ext cx="5159295" cy="6858000"/>
          </a:xfrm>
          <a:prstGeom prst="rect">
            <a:avLst/>
          </a:prstGeom>
          <a:noFill/>
          <a:ln w="9525">
            <a:noFill/>
            <a:miter lim="800000"/>
            <a:headEnd/>
            <a:tailEnd/>
          </a:ln>
          <a:effectLst>
            <a:outerShdw blurRad="50800" dist="50800" dir="5400000" algn="ctr" rotWithShape="0">
              <a:schemeClr val="tx1">
                <a:alpha val="55000"/>
              </a:schemeClr>
            </a:outerShdw>
          </a:effectLst>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81422" y="3763287"/>
            <a:ext cx="3132474" cy="1160174"/>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58409" y="5019847"/>
            <a:ext cx="2778501" cy="1440075"/>
          </a:xfrm>
          <a:prstGeom prst="rect">
            <a:avLst/>
          </a:prstGeom>
        </p:spPr>
      </p:pic>
    </p:spTree>
    <p:extLst>
      <p:ext uri="{BB962C8B-B14F-4D97-AF65-F5344CB8AC3E}">
        <p14:creationId xmlns:p14="http://schemas.microsoft.com/office/powerpoint/2010/main" val="33579298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0AEF61F-B998-4535-84D7-807FE7E62C0E}" type="datetimeFigureOut">
              <a:rPr lang="en-US" smtClean="0"/>
              <a:t>7/5/2018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6F66403-5D58-40EF-97A9-DF94948D7754}" type="slidenum">
              <a:rPr lang="en-US" smtClean="0"/>
              <a:t>‹#›</a:t>
            </a:fld>
            <a:endParaRPr lang="en-US" dirty="0"/>
          </a:p>
        </p:txBody>
      </p:sp>
    </p:spTree>
    <p:extLst>
      <p:ext uri="{BB962C8B-B14F-4D97-AF65-F5344CB8AC3E}">
        <p14:creationId xmlns:p14="http://schemas.microsoft.com/office/powerpoint/2010/main" val="34648748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0AEF61F-B998-4535-84D7-807FE7E62C0E}" type="datetimeFigureOut">
              <a:rPr lang="en-US" smtClean="0"/>
              <a:t>7/5/2018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6F66403-5D58-40EF-97A9-DF94948D7754}" type="slidenum">
              <a:rPr lang="en-US" smtClean="0"/>
              <a:t>‹#›</a:t>
            </a:fld>
            <a:endParaRPr lang="en-US" dirty="0"/>
          </a:p>
        </p:txBody>
      </p:sp>
    </p:spTree>
    <p:extLst>
      <p:ext uri="{BB962C8B-B14F-4D97-AF65-F5344CB8AC3E}">
        <p14:creationId xmlns:p14="http://schemas.microsoft.com/office/powerpoint/2010/main" val="921949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E97FD986-86E1-45F7-83A8-E33B815BDEDF}" type="slidenum">
              <a:rPr lang="en-US" smtClean="0"/>
              <a:t>‹#›</a:t>
            </a:fld>
            <a:endParaRPr lang="en-US" dirty="0"/>
          </a:p>
        </p:txBody>
      </p:sp>
      <p:sp>
        <p:nvSpPr>
          <p:cNvPr id="5" name="Rectangle 4"/>
          <p:cNvSpPr/>
          <p:nvPr/>
        </p:nvSpPr>
        <p:spPr>
          <a:xfrm>
            <a:off x="17183" y="0"/>
            <a:ext cx="9144000" cy="6858000"/>
          </a:xfrm>
          <a:prstGeom prst="rect">
            <a:avLst/>
          </a:prstGeom>
          <a:solidFill>
            <a:srgbClr val="007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239000" y="5108506"/>
            <a:ext cx="1423419" cy="527192"/>
          </a:xfrm>
          <a:prstGeom prst="rect">
            <a:avLst/>
          </a:prstGeom>
          <a:noFill/>
        </p:spPr>
      </p:pic>
      <p:sp>
        <p:nvSpPr>
          <p:cNvPr id="8" name="Text Placeholder 7"/>
          <p:cNvSpPr>
            <a:spLocks noGrp="1"/>
          </p:cNvSpPr>
          <p:nvPr>
            <p:ph type="body" sz="quarter" idx="12"/>
          </p:nvPr>
        </p:nvSpPr>
        <p:spPr>
          <a:xfrm>
            <a:off x="533400" y="533400"/>
            <a:ext cx="6324600" cy="4191000"/>
          </a:xfrm>
        </p:spPr>
        <p:txBody>
          <a:bodyPr>
            <a:normAutofit/>
          </a:bodyPr>
          <a:lstStyle>
            <a:lvl1pPr marL="0" indent="0">
              <a:lnSpc>
                <a:spcPts val="7200"/>
              </a:lnSpc>
              <a:buNone/>
              <a:defRPr sz="7200" b="1">
                <a:solidFill>
                  <a:schemeClr val="bg1"/>
                </a:solidFill>
                <a:latin typeface="Arial" panose="020B0604020202020204" pitchFamily="34" charset="0"/>
                <a:cs typeface="Arial" panose="020B0604020202020204" pitchFamily="34" charset="0"/>
              </a:defRPr>
            </a:lvl1pPr>
          </a:lstStyle>
          <a:p>
            <a:pPr lvl="0"/>
            <a:r>
              <a:rPr lang="en-US" dirty="0" smtClean="0"/>
              <a:t>Click to edit Master text styles</a:t>
            </a:r>
          </a:p>
        </p:txBody>
      </p:sp>
      <p:sp>
        <p:nvSpPr>
          <p:cNvPr id="2" name="TextBox 1"/>
          <p:cNvSpPr txBox="1"/>
          <p:nvPr userDrawn="1"/>
        </p:nvSpPr>
        <p:spPr>
          <a:xfrm>
            <a:off x="533400" y="5091545"/>
            <a:ext cx="6324600" cy="707886"/>
          </a:xfrm>
          <a:prstGeom prst="rect">
            <a:avLst/>
          </a:prstGeom>
          <a:noFill/>
        </p:spPr>
        <p:txBody>
          <a:bodyPr wrap="square" rtlCol="0">
            <a:spAutoFit/>
          </a:bodyPr>
          <a:lstStyle/>
          <a:p>
            <a:r>
              <a:rPr lang="en-US" sz="4000" baseline="0" dirty="0" smtClean="0">
                <a:solidFill>
                  <a:schemeClr val="bg1"/>
                </a:solidFill>
                <a:latin typeface="Calibri Light" panose="020F0302020204030204" pitchFamily="34" charset="0"/>
              </a:rPr>
              <a:t> </a:t>
            </a:r>
            <a:endParaRPr lang="en-US" sz="4000" dirty="0">
              <a:solidFill>
                <a:schemeClr val="bg1"/>
              </a:solidFill>
              <a:latin typeface="Calibri Light" panose="020F0302020204030204" pitchFamily="34" charset="0"/>
            </a:endParaRPr>
          </a:p>
        </p:txBody>
      </p:sp>
      <p:sp>
        <p:nvSpPr>
          <p:cNvPr id="7" name="Text Placeholder 6"/>
          <p:cNvSpPr>
            <a:spLocks noGrp="1"/>
          </p:cNvSpPr>
          <p:nvPr>
            <p:ph type="body" sz="quarter" idx="13"/>
          </p:nvPr>
        </p:nvSpPr>
        <p:spPr>
          <a:xfrm>
            <a:off x="533400" y="5319713"/>
            <a:ext cx="6407150" cy="1020762"/>
          </a:xfrm>
        </p:spPr>
        <p:txBody>
          <a:bodyPr/>
          <a:lstStyle>
            <a:lvl1pPr marL="0" indent="0">
              <a:buNone/>
              <a:defRPr>
                <a:solidFill>
                  <a:schemeClr val="bg1"/>
                </a:solidFill>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2694674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White">
    <p:spTree>
      <p:nvGrpSpPr>
        <p:cNvPr id="1" name=""/>
        <p:cNvGrpSpPr/>
        <p:nvPr/>
      </p:nvGrpSpPr>
      <p:grpSpPr>
        <a:xfrm>
          <a:off x="0" y="0"/>
          <a:ext cx="0" cy="0"/>
          <a:chOff x="0" y="0"/>
          <a:chExt cx="0" cy="0"/>
        </a:xfrm>
      </p:grpSpPr>
      <p:sp>
        <p:nvSpPr>
          <p:cNvPr id="2" name="Title 1"/>
          <p:cNvSpPr>
            <a:spLocks noGrp="1"/>
          </p:cNvSpPr>
          <p:nvPr>
            <p:ph type="title"/>
          </p:nvPr>
        </p:nvSpPr>
        <p:spPr>
          <a:xfrm>
            <a:off x="2209800" y="296862"/>
            <a:ext cx="6705600" cy="1143000"/>
          </a:xfrm>
        </p:spPr>
        <p:txBody>
          <a:bodyPr anchor="b" anchorCtr="0">
            <a:normAutofit/>
          </a:bodyPr>
          <a:lstStyle>
            <a:lvl1pPr algn="l">
              <a:lnSpc>
                <a:spcPts val="4200"/>
              </a:lnSpc>
              <a:defRPr sz="4500" b="1">
                <a:solidFill>
                  <a:srgbClr val="007063"/>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09800" y="1650207"/>
            <a:ext cx="6705600" cy="4419599"/>
          </a:xfrm>
        </p:spPr>
        <p:txBody>
          <a:bodyPr/>
          <a:lstStyle>
            <a:lvl1pPr marL="0" indent="0">
              <a:buNone/>
              <a:defRPr sz="2000">
                <a:solidFill>
                  <a:schemeClr val="tx1">
                    <a:lumMod val="50000"/>
                  </a:schemeClr>
                </a:solidFill>
                <a:latin typeface="Arial" panose="020B0604020202020204" pitchFamily="34" charset="0"/>
                <a:cs typeface="Arial" panose="020B0604020202020204" pitchFamily="34" charset="0"/>
              </a:defRPr>
            </a:lvl1pPr>
            <a:lvl2pPr marL="174625" indent="-174625">
              <a:spcBef>
                <a:spcPts val="900"/>
              </a:spcBef>
              <a:buFont typeface="Arial" pitchFamily="34" charset="0"/>
              <a:buChar char="•"/>
              <a:defRPr lang="en-US" sz="2000" kern="1200" dirty="0" smtClean="0">
                <a:solidFill>
                  <a:schemeClr val="tx1">
                    <a:lumMod val="50000"/>
                  </a:schemeClr>
                </a:solidFill>
                <a:latin typeface="Arial" panose="020B0604020202020204" pitchFamily="34" charset="0"/>
                <a:ea typeface="+mn-ea"/>
                <a:cs typeface="Arial" panose="020B0604020202020204" pitchFamily="34" charset="0"/>
              </a:defRPr>
            </a:lvl2pPr>
            <a:lvl3pPr marL="457200" indent="-282575">
              <a:buFont typeface="Calibri" pitchFamily="34" charset="0"/>
              <a:buChar char="―"/>
              <a:defRPr sz="1800">
                <a:solidFill>
                  <a:schemeClr val="tx1">
                    <a:lumMod val="50000"/>
                  </a:schemeClr>
                </a:solidFill>
                <a:latin typeface="Arial" panose="020B0604020202020204" pitchFamily="34" charset="0"/>
                <a:cs typeface="Arial" panose="020B0604020202020204" pitchFamily="34" charset="0"/>
              </a:defRPr>
            </a:lvl3pPr>
            <a:lvl4pPr marL="739775" indent="-228600">
              <a:defRPr sz="1600">
                <a:solidFill>
                  <a:schemeClr val="tx1">
                    <a:lumMod val="50000"/>
                  </a:schemeClr>
                </a:solidFill>
                <a:latin typeface="Arial" panose="020B0604020202020204" pitchFamily="34" charset="0"/>
                <a:cs typeface="Arial" panose="020B0604020202020204" pitchFamily="34" charset="0"/>
              </a:defRPr>
            </a:lvl4pPr>
            <a:lvl5pPr marL="968375" indent="-228600">
              <a:defRPr sz="1600">
                <a:solidFill>
                  <a:schemeClr val="tx1">
                    <a:lumMod val="50000"/>
                  </a:schemeClr>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1885188" y="0"/>
            <a:ext cx="192024" cy="6858000"/>
          </a:xfrm>
          <a:prstGeom prst="rect">
            <a:avLst/>
          </a:prstGeom>
          <a:solidFill>
            <a:srgbClr val="EBE6D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ooter Placeholder 4"/>
          <p:cNvSpPr>
            <a:spLocks noGrp="1"/>
          </p:cNvSpPr>
          <p:nvPr>
            <p:ph type="ftr" sz="quarter" idx="3"/>
          </p:nvPr>
        </p:nvSpPr>
        <p:spPr>
          <a:xfrm>
            <a:off x="5410200" y="6400800"/>
            <a:ext cx="2895600" cy="365125"/>
          </a:xfrm>
          <a:prstGeom prst="rect">
            <a:avLst/>
          </a:prstGeom>
        </p:spPr>
        <p:txBody>
          <a:bodyPr/>
          <a:lstStyle>
            <a:lvl1pPr algn="r">
              <a:defRPr sz="1100">
                <a:solidFill>
                  <a:srgbClr val="AAA68A"/>
                </a:solidFill>
              </a:defRPr>
            </a:lvl1pPr>
          </a:lstStyle>
          <a:p>
            <a:endParaRPr lang="en-US" dirty="0"/>
          </a:p>
        </p:txBody>
      </p:sp>
      <p:sp>
        <p:nvSpPr>
          <p:cNvPr id="14" name="Slide Number Placeholder 5"/>
          <p:cNvSpPr>
            <a:spLocks noGrp="1"/>
          </p:cNvSpPr>
          <p:nvPr>
            <p:ph type="sldNum" sz="quarter" idx="4"/>
          </p:nvPr>
        </p:nvSpPr>
        <p:spPr>
          <a:xfrm>
            <a:off x="8229600" y="6340475"/>
            <a:ext cx="685800" cy="365125"/>
          </a:xfrm>
          <a:prstGeom prst="rect">
            <a:avLst/>
          </a:prstGeom>
        </p:spPr>
        <p:txBody>
          <a:bodyPr/>
          <a:lstStyle>
            <a:lvl1pPr algn="l">
              <a:defRPr sz="2000" b="1">
                <a:solidFill>
                  <a:srgbClr val="AAA68A"/>
                </a:solidFill>
              </a:defRPr>
            </a:lvl1pPr>
          </a:lstStyle>
          <a:p>
            <a:fld id="{E97FD986-86E1-45F7-83A8-E33B815BDEDF}" type="slidenum">
              <a:rPr lang="en-US" smtClean="0"/>
              <a:t>‹#›</a:t>
            </a:fld>
            <a:endParaRPr lang="en-US" dirty="0"/>
          </a:p>
        </p:txBody>
      </p:sp>
      <p:sp>
        <p:nvSpPr>
          <p:cNvPr id="8" name="Rectangle 7"/>
          <p:cNvSpPr/>
          <p:nvPr userDrawn="1"/>
        </p:nvSpPr>
        <p:spPr>
          <a:xfrm>
            <a:off x="1885188" y="1444"/>
            <a:ext cx="192024" cy="6858000"/>
          </a:xfrm>
          <a:prstGeom prst="rect">
            <a:avLst/>
          </a:prstGeom>
          <a:solidFill>
            <a:srgbClr val="EB8A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3085" y="5662295"/>
            <a:ext cx="1100281" cy="407511"/>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5251" y="6194096"/>
            <a:ext cx="975948" cy="505826"/>
          </a:xfrm>
          <a:prstGeom prst="rect">
            <a:avLst/>
          </a:prstGeom>
        </p:spPr>
      </p:pic>
    </p:spTree>
    <p:extLst>
      <p:ext uri="{BB962C8B-B14F-4D97-AF65-F5344CB8AC3E}">
        <p14:creationId xmlns:p14="http://schemas.microsoft.com/office/powerpoint/2010/main" val="1787848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6705600" cy="1143000"/>
          </a:xfrm>
        </p:spPr>
        <p:txBody>
          <a:bodyPr anchor="b" anchorCtr="0">
            <a:normAutofit/>
          </a:bodyPr>
          <a:lstStyle>
            <a:lvl1pPr algn="l">
              <a:lnSpc>
                <a:spcPts val="4200"/>
              </a:lnSpc>
              <a:defRPr sz="4500" b="1">
                <a:solidFill>
                  <a:srgbClr val="7B9B2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1981200" y="1600200"/>
            <a:ext cx="6705600" cy="4419599"/>
          </a:xfrm>
        </p:spPr>
        <p:txBody>
          <a:bodyPr/>
          <a:lstStyle>
            <a:lvl1pPr marL="0" indent="0">
              <a:buNone/>
              <a:defRPr sz="2000">
                <a:solidFill>
                  <a:srgbClr val="5A492E"/>
                </a:solidFill>
              </a:defRPr>
            </a:lvl1pPr>
            <a:lvl2pPr marL="174625" indent="-174625">
              <a:spcBef>
                <a:spcPts val="900"/>
              </a:spcBef>
              <a:buFont typeface="Arial" pitchFamily="34" charset="0"/>
              <a:buChar char="•"/>
              <a:defRPr lang="en-US" sz="2000" kern="1200" dirty="0" smtClean="0">
                <a:solidFill>
                  <a:srgbClr val="5A492E"/>
                </a:solidFill>
                <a:latin typeface="+mn-lt"/>
                <a:ea typeface="+mn-ea"/>
                <a:cs typeface="+mn-cs"/>
              </a:defRPr>
            </a:lvl2pPr>
            <a:lvl3pPr marL="457200" indent="-282575">
              <a:buFont typeface="Calibri" pitchFamily="34" charset="0"/>
              <a:buChar char="―"/>
              <a:defRPr sz="1800">
                <a:solidFill>
                  <a:srgbClr val="5A492E"/>
                </a:solidFill>
              </a:defRPr>
            </a:lvl3pPr>
            <a:lvl4pPr marL="739775" indent="-228600">
              <a:defRPr sz="1600">
                <a:solidFill>
                  <a:srgbClr val="5A492E"/>
                </a:solidFill>
              </a:defRPr>
            </a:lvl4pPr>
            <a:lvl5pPr marL="968375" indent="-228600">
              <a:defRPr sz="1600">
                <a:solidFill>
                  <a:srgbClr val="5A492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600200" y="0"/>
            <a:ext cx="192024" cy="6858000"/>
          </a:xfrm>
          <a:prstGeom prst="rect">
            <a:avLst/>
          </a:prstGeom>
          <a:solidFill>
            <a:srgbClr val="EBE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ooter Placeholder 4"/>
          <p:cNvSpPr>
            <a:spLocks noGrp="1"/>
          </p:cNvSpPr>
          <p:nvPr>
            <p:ph type="ftr" sz="quarter" idx="3"/>
          </p:nvPr>
        </p:nvSpPr>
        <p:spPr>
          <a:xfrm>
            <a:off x="5410200" y="6400800"/>
            <a:ext cx="2895600" cy="365125"/>
          </a:xfrm>
          <a:prstGeom prst="rect">
            <a:avLst/>
          </a:prstGeom>
        </p:spPr>
        <p:txBody>
          <a:bodyPr/>
          <a:lstStyle>
            <a:lvl1pPr algn="r">
              <a:defRPr sz="1100">
                <a:solidFill>
                  <a:srgbClr val="AAA68A"/>
                </a:solidFill>
              </a:defRPr>
            </a:lvl1pPr>
          </a:lstStyle>
          <a:p>
            <a:endParaRPr lang="en-US" dirty="0"/>
          </a:p>
        </p:txBody>
      </p:sp>
      <p:sp>
        <p:nvSpPr>
          <p:cNvPr id="14" name="Slide Number Placeholder 5"/>
          <p:cNvSpPr>
            <a:spLocks noGrp="1"/>
          </p:cNvSpPr>
          <p:nvPr>
            <p:ph type="sldNum" sz="quarter" idx="4"/>
          </p:nvPr>
        </p:nvSpPr>
        <p:spPr>
          <a:xfrm>
            <a:off x="8229600" y="6340475"/>
            <a:ext cx="685800" cy="365125"/>
          </a:xfrm>
          <a:prstGeom prst="rect">
            <a:avLst/>
          </a:prstGeom>
        </p:spPr>
        <p:txBody>
          <a:bodyPr/>
          <a:lstStyle>
            <a:lvl1pPr algn="l">
              <a:defRPr sz="2000" b="1">
                <a:solidFill>
                  <a:srgbClr val="AAA68A"/>
                </a:solidFill>
              </a:defRPr>
            </a:lvl1pPr>
          </a:lstStyle>
          <a:p>
            <a:fld id="{56F66403-5D58-40EF-97A9-DF94948D7754}"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6291" y="5551787"/>
            <a:ext cx="1100281" cy="407511"/>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8457" y="6083588"/>
            <a:ext cx="975948" cy="505826"/>
          </a:xfrm>
          <a:prstGeom prst="rect">
            <a:avLst/>
          </a:prstGeom>
        </p:spPr>
      </p:pic>
    </p:spTree>
    <p:extLst>
      <p:ext uri="{BB962C8B-B14F-4D97-AF65-F5344CB8AC3E}">
        <p14:creationId xmlns:p14="http://schemas.microsoft.com/office/powerpoint/2010/main" val="1181109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Grey">
    <p:spTree>
      <p:nvGrpSpPr>
        <p:cNvPr id="1" name=""/>
        <p:cNvGrpSpPr/>
        <p:nvPr/>
      </p:nvGrpSpPr>
      <p:grpSpPr>
        <a:xfrm>
          <a:off x="0" y="0"/>
          <a:ext cx="0" cy="0"/>
          <a:chOff x="0" y="0"/>
          <a:chExt cx="0" cy="0"/>
        </a:xfrm>
      </p:grpSpPr>
      <p:sp>
        <p:nvSpPr>
          <p:cNvPr id="8" name="Rectangle 7"/>
          <p:cNvSpPr/>
          <p:nvPr/>
        </p:nvSpPr>
        <p:spPr>
          <a:xfrm>
            <a:off x="1752600" y="0"/>
            <a:ext cx="7391400" cy="6858000"/>
          </a:xfrm>
          <a:prstGeom prst="rect">
            <a:avLst/>
          </a:prstGeom>
          <a:solidFill>
            <a:srgbClr val="EBE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981200" y="381000"/>
            <a:ext cx="6705600" cy="1143000"/>
          </a:xfrm>
        </p:spPr>
        <p:txBody>
          <a:bodyPr anchor="b" anchorCtr="0">
            <a:noAutofit/>
          </a:bodyPr>
          <a:lstStyle>
            <a:lvl1pPr algn="l" defTabSz="914400" rtl="0" eaLnBrk="1" latinLnBrk="0" hangingPunct="1">
              <a:lnSpc>
                <a:spcPts val="4200"/>
              </a:lnSpc>
              <a:spcBef>
                <a:spcPct val="0"/>
              </a:spcBef>
              <a:buNone/>
              <a:defRPr lang="en-US" sz="4500" b="1" kern="1200" dirty="0">
                <a:solidFill>
                  <a:srgbClr val="7B9B22"/>
                </a:solidFill>
                <a:latin typeface="+mj-lt"/>
                <a:ea typeface="+mj-ea"/>
                <a:cs typeface="+mj-cs"/>
              </a:defRPr>
            </a:lvl1pPr>
          </a:lstStyle>
          <a:p>
            <a:r>
              <a:rPr lang="en-US" smtClean="0"/>
              <a:t>Click to edit Master title style</a:t>
            </a:r>
            <a:endParaRPr lang="en-US" dirty="0"/>
          </a:p>
        </p:txBody>
      </p:sp>
      <p:sp>
        <p:nvSpPr>
          <p:cNvPr id="3" name="Content Placeholder 2"/>
          <p:cNvSpPr>
            <a:spLocks noGrp="1"/>
          </p:cNvSpPr>
          <p:nvPr>
            <p:ph idx="1"/>
          </p:nvPr>
        </p:nvSpPr>
        <p:spPr>
          <a:xfrm>
            <a:off x="1981200" y="1600200"/>
            <a:ext cx="6705600" cy="4419599"/>
          </a:xfrm>
        </p:spPr>
        <p:txBody>
          <a:bodyPr/>
          <a:lstStyle>
            <a:lvl1pPr marL="0" indent="0">
              <a:buNone/>
              <a:defRPr sz="2000">
                <a:solidFill>
                  <a:srgbClr val="5A492E"/>
                </a:solidFill>
              </a:defRPr>
            </a:lvl1pPr>
            <a:lvl2pPr marL="174625" indent="-174625">
              <a:spcBef>
                <a:spcPts val="900"/>
              </a:spcBef>
              <a:buFont typeface="Arial" pitchFamily="34" charset="0"/>
              <a:buChar char="•"/>
              <a:defRPr lang="en-US" sz="2000" kern="1200" dirty="0" smtClean="0">
                <a:solidFill>
                  <a:srgbClr val="5A492E"/>
                </a:solidFill>
                <a:latin typeface="+mn-lt"/>
                <a:ea typeface="+mn-ea"/>
                <a:cs typeface="+mn-cs"/>
              </a:defRPr>
            </a:lvl2pPr>
            <a:lvl3pPr marL="457200" indent="-282575">
              <a:buFont typeface="Calibri" pitchFamily="34" charset="0"/>
              <a:buChar char="―"/>
              <a:defRPr sz="1800">
                <a:solidFill>
                  <a:srgbClr val="5A492E"/>
                </a:solidFill>
              </a:defRPr>
            </a:lvl3pPr>
            <a:lvl4pPr marL="739775" indent="-228600">
              <a:defRPr sz="1600">
                <a:solidFill>
                  <a:srgbClr val="5A492E"/>
                </a:solidFill>
              </a:defRPr>
            </a:lvl4pPr>
            <a:lvl5pPr marL="968375" indent="-228600">
              <a:defRPr sz="1600">
                <a:solidFill>
                  <a:srgbClr val="5A492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600200" y="0"/>
            <a:ext cx="192024" cy="6858000"/>
          </a:xfrm>
          <a:prstGeom prst="rect">
            <a:avLst/>
          </a:prstGeom>
          <a:solidFill>
            <a:srgbClr val="7B9B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4"/>
          <p:cNvSpPr>
            <a:spLocks noGrp="1"/>
          </p:cNvSpPr>
          <p:nvPr>
            <p:ph type="ftr" sz="quarter" idx="3"/>
          </p:nvPr>
        </p:nvSpPr>
        <p:spPr>
          <a:xfrm>
            <a:off x="5410200" y="6400800"/>
            <a:ext cx="2895600" cy="365125"/>
          </a:xfrm>
          <a:prstGeom prst="rect">
            <a:avLst/>
          </a:prstGeom>
        </p:spPr>
        <p:txBody>
          <a:bodyPr/>
          <a:lstStyle>
            <a:lvl1pPr algn="r">
              <a:defRPr sz="1100">
                <a:solidFill>
                  <a:srgbClr val="AAA68A"/>
                </a:solidFill>
              </a:defRPr>
            </a:lvl1pPr>
          </a:lstStyle>
          <a:p>
            <a:endParaRPr lang="en-US" dirty="0"/>
          </a:p>
        </p:txBody>
      </p:sp>
      <p:sp>
        <p:nvSpPr>
          <p:cNvPr id="13" name="Slide Number Placeholder 5"/>
          <p:cNvSpPr>
            <a:spLocks noGrp="1"/>
          </p:cNvSpPr>
          <p:nvPr>
            <p:ph type="sldNum" sz="quarter" idx="4"/>
          </p:nvPr>
        </p:nvSpPr>
        <p:spPr>
          <a:xfrm>
            <a:off x="8229600" y="6340475"/>
            <a:ext cx="685800" cy="365125"/>
          </a:xfrm>
          <a:prstGeom prst="rect">
            <a:avLst/>
          </a:prstGeom>
        </p:spPr>
        <p:txBody>
          <a:bodyPr/>
          <a:lstStyle>
            <a:lvl1pPr algn="l">
              <a:defRPr sz="2000" b="1">
                <a:solidFill>
                  <a:srgbClr val="AAA68A"/>
                </a:solidFill>
              </a:defRPr>
            </a:lvl1pPr>
          </a:lstStyle>
          <a:p>
            <a:fld id="{56F66403-5D58-40EF-97A9-DF94948D7754}" type="slidenum">
              <a:rPr lang="en-US" smtClean="0"/>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6291" y="5551787"/>
            <a:ext cx="1100281" cy="407511"/>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8457" y="6083588"/>
            <a:ext cx="975948" cy="505826"/>
          </a:xfrm>
          <a:prstGeom prst="rect">
            <a:avLst/>
          </a:prstGeom>
        </p:spPr>
      </p:pic>
    </p:spTree>
    <p:extLst>
      <p:ext uri="{BB962C8B-B14F-4D97-AF65-F5344CB8AC3E}">
        <p14:creationId xmlns:p14="http://schemas.microsoft.com/office/powerpoint/2010/main" val="2736520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w/ Photo Whit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0"/>
            <a:ext cx="1600200" cy="4572000"/>
          </a:xfrm>
        </p:spPr>
        <p:txBody>
          <a:bodyPr>
            <a:normAutofit/>
          </a:bodyPr>
          <a:lstStyle>
            <a:lvl1pPr marL="0" indent="0" algn="l" defTabSz="914400" rtl="0" eaLnBrk="1" latinLnBrk="0" hangingPunct="1">
              <a:spcBef>
                <a:spcPct val="20000"/>
              </a:spcBef>
              <a:buFont typeface="Arial" pitchFamily="34" charset="0"/>
              <a:buNone/>
              <a:defRPr lang="en-US" sz="1400" kern="1200" dirty="0">
                <a:solidFill>
                  <a:schemeClr val="tx1"/>
                </a:solidFill>
                <a:latin typeface="+mn-lt"/>
                <a:ea typeface="+mn-ea"/>
                <a:cs typeface="+mn-cs"/>
              </a:defRPr>
            </a:lvl1pPr>
          </a:lstStyle>
          <a:p>
            <a:r>
              <a:rPr lang="en-US" dirty="0" smtClean="0"/>
              <a:t>Click icon to add picture</a:t>
            </a:r>
            <a:endParaRPr lang="en-US" dirty="0"/>
          </a:p>
        </p:txBody>
      </p:sp>
      <p:sp>
        <p:nvSpPr>
          <p:cNvPr id="2" name="Title 1"/>
          <p:cNvSpPr>
            <a:spLocks noGrp="1"/>
          </p:cNvSpPr>
          <p:nvPr>
            <p:ph type="title"/>
          </p:nvPr>
        </p:nvSpPr>
        <p:spPr>
          <a:xfrm>
            <a:off x="1981200" y="381000"/>
            <a:ext cx="6705600" cy="1143000"/>
          </a:xfrm>
        </p:spPr>
        <p:txBody>
          <a:bodyPr anchor="b" anchorCtr="0">
            <a:noAutofit/>
          </a:bodyPr>
          <a:lstStyle>
            <a:lvl1pPr algn="l" defTabSz="914400" rtl="0" eaLnBrk="1" latinLnBrk="0" hangingPunct="1">
              <a:lnSpc>
                <a:spcPts val="4200"/>
              </a:lnSpc>
              <a:spcBef>
                <a:spcPct val="0"/>
              </a:spcBef>
              <a:buNone/>
              <a:defRPr lang="en-US" sz="4500" b="1" kern="1200" dirty="0">
                <a:solidFill>
                  <a:srgbClr val="7B9B22"/>
                </a:solidFill>
                <a:latin typeface="+mj-lt"/>
                <a:ea typeface="+mj-ea"/>
                <a:cs typeface="+mj-cs"/>
              </a:defRPr>
            </a:lvl1pPr>
          </a:lstStyle>
          <a:p>
            <a:r>
              <a:rPr lang="en-US" smtClean="0"/>
              <a:t>Click to edit Master title style</a:t>
            </a:r>
            <a:endParaRPr lang="en-US" dirty="0"/>
          </a:p>
        </p:txBody>
      </p:sp>
      <p:sp>
        <p:nvSpPr>
          <p:cNvPr id="3" name="Content Placeholder 2"/>
          <p:cNvSpPr>
            <a:spLocks noGrp="1"/>
          </p:cNvSpPr>
          <p:nvPr>
            <p:ph idx="1"/>
          </p:nvPr>
        </p:nvSpPr>
        <p:spPr>
          <a:xfrm>
            <a:off x="1981200" y="1600200"/>
            <a:ext cx="6705600" cy="4419599"/>
          </a:xfrm>
        </p:spPr>
        <p:txBody>
          <a:bodyPr/>
          <a:lstStyle>
            <a:lvl1pPr marL="0" indent="0">
              <a:buNone/>
              <a:defRPr sz="2000">
                <a:solidFill>
                  <a:srgbClr val="5A492E"/>
                </a:solidFill>
              </a:defRPr>
            </a:lvl1pPr>
            <a:lvl2pPr marL="174625" indent="-174625">
              <a:spcBef>
                <a:spcPts val="900"/>
              </a:spcBef>
              <a:buFont typeface="Arial" pitchFamily="34" charset="0"/>
              <a:buChar char="•"/>
              <a:defRPr lang="en-US" sz="2000" kern="1200" dirty="0" smtClean="0">
                <a:solidFill>
                  <a:srgbClr val="5A492E"/>
                </a:solidFill>
                <a:latin typeface="+mn-lt"/>
                <a:ea typeface="+mn-ea"/>
                <a:cs typeface="+mn-cs"/>
              </a:defRPr>
            </a:lvl2pPr>
            <a:lvl3pPr marL="457200" indent="-282575">
              <a:buFont typeface="Calibri" pitchFamily="34" charset="0"/>
              <a:buChar char="―"/>
              <a:defRPr sz="1800">
                <a:solidFill>
                  <a:srgbClr val="5A492E"/>
                </a:solidFill>
              </a:defRPr>
            </a:lvl3pPr>
            <a:lvl4pPr marL="739775" indent="-228600">
              <a:defRPr sz="1600">
                <a:solidFill>
                  <a:srgbClr val="5A492E"/>
                </a:solidFill>
              </a:defRPr>
            </a:lvl4pPr>
            <a:lvl5pPr marL="968375" indent="-228600">
              <a:defRPr sz="1600">
                <a:solidFill>
                  <a:srgbClr val="5A492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600200" y="0"/>
            <a:ext cx="192024" cy="6858000"/>
          </a:xfrm>
          <a:prstGeom prst="rect">
            <a:avLst/>
          </a:prstGeom>
          <a:solidFill>
            <a:srgbClr val="EBE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ooter Placeholder 4"/>
          <p:cNvSpPr>
            <a:spLocks noGrp="1"/>
          </p:cNvSpPr>
          <p:nvPr>
            <p:ph type="ftr" sz="quarter" idx="3"/>
          </p:nvPr>
        </p:nvSpPr>
        <p:spPr>
          <a:xfrm>
            <a:off x="5410200" y="6400800"/>
            <a:ext cx="2895600" cy="365125"/>
          </a:xfrm>
          <a:prstGeom prst="rect">
            <a:avLst/>
          </a:prstGeom>
        </p:spPr>
        <p:txBody>
          <a:bodyPr/>
          <a:lstStyle>
            <a:lvl1pPr algn="r">
              <a:defRPr sz="1100">
                <a:solidFill>
                  <a:srgbClr val="AAA68A"/>
                </a:solidFill>
              </a:defRPr>
            </a:lvl1pPr>
          </a:lstStyle>
          <a:p>
            <a:endParaRPr lang="en-US" dirty="0"/>
          </a:p>
        </p:txBody>
      </p:sp>
      <p:sp>
        <p:nvSpPr>
          <p:cNvPr id="15" name="Slide Number Placeholder 5"/>
          <p:cNvSpPr>
            <a:spLocks noGrp="1"/>
          </p:cNvSpPr>
          <p:nvPr>
            <p:ph type="sldNum" sz="quarter" idx="4"/>
          </p:nvPr>
        </p:nvSpPr>
        <p:spPr>
          <a:xfrm>
            <a:off x="8229600" y="6340475"/>
            <a:ext cx="685800" cy="365125"/>
          </a:xfrm>
          <a:prstGeom prst="rect">
            <a:avLst/>
          </a:prstGeom>
        </p:spPr>
        <p:txBody>
          <a:bodyPr/>
          <a:lstStyle>
            <a:lvl1pPr algn="l">
              <a:defRPr sz="2000" b="1">
                <a:solidFill>
                  <a:srgbClr val="AAA68A"/>
                </a:solidFill>
              </a:defRPr>
            </a:lvl1pPr>
          </a:lstStyle>
          <a:p>
            <a:fld id="{56F66403-5D58-40EF-97A9-DF94948D7754}" type="slidenum">
              <a:rPr lang="en-US" smtClean="0"/>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6291" y="5551787"/>
            <a:ext cx="1100281" cy="407511"/>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8457" y="6083588"/>
            <a:ext cx="975948" cy="505826"/>
          </a:xfrm>
          <a:prstGeom prst="rect">
            <a:avLst/>
          </a:prstGeom>
        </p:spPr>
      </p:pic>
    </p:spTree>
    <p:extLst>
      <p:ext uri="{BB962C8B-B14F-4D97-AF65-F5344CB8AC3E}">
        <p14:creationId xmlns:p14="http://schemas.microsoft.com/office/powerpoint/2010/main" val="1678668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le and Content w/ Photo Grey">
    <p:spTree>
      <p:nvGrpSpPr>
        <p:cNvPr id="1" name=""/>
        <p:cNvGrpSpPr/>
        <p:nvPr/>
      </p:nvGrpSpPr>
      <p:grpSpPr>
        <a:xfrm>
          <a:off x="0" y="0"/>
          <a:ext cx="0" cy="0"/>
          <a:chOff x="0" y="0"/>
          <a:chExt cx="0" cy="0"/>
        </a:xfrm>
      </p:grpSpPr>
      <p:sp>
        <p:nvSpPr>
          <p:cNvPr id="10" name="Rectangle 9"/>
          <p:cNvSpPr/>
          <p:nvPr/>
        </p:nvSpPr>
        <p:spPr>
          <a:xfrm>
            <a:off x="1752600" y="0"/>
            <a:ext cx="7391400" cy="6858000"/>
          </a:xfrm>
          <a:prstGeom prst="rect">
            <a:avLst/>
          </a:prstGeom>
          <a:solidFill>
            <a:srgbClr val="EBE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p:cNvSpPr>
            <a:spLocks noGrp="1"/>
          </p:cNvSpPr>
          <p:nvPr>
            <p:ph type="pic" sz="quarter" idx="13"/>
          </p:nvPr>
        </p:nvSpPr>
        <p:spPr>
          <a:xfrm>
            <a:off x="0" y="0"/>
            <a:ext cx="1600200" cy="4572000"/>
          </a:xfrm>
        </p:spPr>
        <p:txBody>
          <a:bodyPr>
            <a:normAutofit/>
          </a:bodyPr>
          <a:lstStyle>
            <a:lvl1pPr marL="0" indent="0" algn="l" defTabSz="914400" rtl="0" eaLnBrk="1" latinLnBrk="0" hangingPunct="1">
              <a:spcBef>
                <a:spcPct val="20000"/>
              </a:spcBef>
              <a:buFont typeface="Arial" pitchFamily="34" charset="0"/>
              <a:buNone/>
              <a:defRPr lang="en-US" sz="1400" kern="1200" dirty="0">
                <a:solidFill>
                  <a:schemeClr val="tx1"/>
                </a:solidFill>
                <a:latin typeface="+mn-lt"/>
                <a:ea typeface="+mn-ea"/>
                <a:cs typeface="+mn-cs"/>
              </a:defRPr>
            </a:lvl1pPr>
          </a:lstStyle>
          <a:p>
            <a:r>
              <a:rPr lang="en-US" dirty="0" smtClean="0"/>
              <a:t>Click icon to add picture</a:t>
            </a:r>
            <a:endParaRPr lang="en-US" dirty="0"/>
          </a:p>
        </p:txBody>
      </p:sp>
      <p:sp>
        <p:nvSpPr>
          <p:cNvPr id="2" name="Title 1"/>
          <p:cNvSpPr>
            <a:spLocks noGrp="1"/>
          </p:cNvSpPr>
          <p:nvPr>
            <p:ph type="title"/>
          </p:nvPr>
        </p:nvSpPr>
        <p:spPr>
          <a:xfrm>
            <a:off x="1981200" y="381000"/>
            <a:ext cx="6705600" cy="1143000"/>
          </a:xfrm>
        </p:spPr>
        <p:txBody>
          <a:bodyPr anchor="b" anchorCtr="0">
            <a:noAutofit/>
          </a:bodyPr>
          <a:lstStyle>
            <a:lvl1pPr algn="l" defTabSz="914400" rtl="0" eaLnBrk="1" latinLnBrk="0" hangingPunct="1">
              <a:lnSpc>
                <a:spcPts val="4200"/>
              </a:lnSpc>
              <a:spcBef>
                <a:spcPct val="0"/>
              </a:spcBef>
              <a:buNone/>
              <a:defRPr lang="en-US" sz="4500" b="1" kern="1200" dirty="0">
                <a:solidFill>
                  <a:srgbClr val="7B9B22"/>
                </a:solidFill>
                <a:latin typeface="+mj-lt"/>
                <a:ea typeface="+mj-ea"/>
                <a:cs typeface="+mj-cs"/>
              </a:defRPr>
            </a:lvl1pPr>
          </a:lstStyle>
          <a:p>
            <a:r>
              <a:rPr lang="en-US" smtClean="0"/>
              <a:t>Click to edit Master title style</a:t>
            </a:r>
            <a:endParaRPr lang="en-US" dirty="0"/>
          </a:p>
        </p:txBody>
      </p:sp>
      <p:sp>
        <p:nvSpPr>
          <p:cNvPr id="3" name="Content Placeholder 2"/>
          <p:cNvSpPr>
            <a:spLocks noGrp="1"/>
          </p:cNvSpPr>
          <p:nvPr>
            <p:ph idx="1"/>
          </p:nvPr>
        </p:nvSpPr>
        <p:spPr>
          <a:xfrm>
            <a:off x="1981200" y="1600200"/>
            <a:ext cx="6705600" cy="4419599"/>
          </a:xfrm>
        </p:spPr>
        <p:txBody>
          <a:bodyPr/>
          <a:lstStyle>
            <a:lvl1pPr marL="0" indent="0">
              <a:buNone/>
              <a:defRPr sz="2000">
                <a:solidFill>
                  <a:srgbClr val="5A492E"/>
                </a:solidFill>
              </a:defRPr>
            </a:lvl1pPr>
            <a:lvl2pPr marL="174625" indent="-174625">
              <a:spcBef>
                <a:spcPts val="900"/>
              </a:spcBef>
              <a:buFont typeface="Arial" pitchFamily="34" charset="0"/>
              <a:buChar char="•"/>
              <a:defRPr lang="en-US" sz="2000" kern="1200" dirty="0" smtClean="0">
                <a:solidFill>
                  <a:srgbClr val="5A492E"/>
                </a:solidFill>
                <a:latin typeface="+mn-lt"/>
                <a:ea typeface="+mn-ea"/>
                <a:cs typeface="+mn-cs"/>
              </a:defRPr>
            </a:lvl2pPr>
            <a:lvl3pPr marL="457200" indent="-282575">
              <a:buFont typeface="Calibri" pitchFamily="34" charset="0"/>
              <a:buChar char="―"/>
              <a:defRPr sz="1800">
                <a:solidFill>
                  <a:srgbClr val="5A492E"/>
                </a:solidFill>
              </a:defRPr>
            </a:lvl3pPr>
            <a:lvl4pPr marL="739775" indent="-228600">
              <a:defRPr sz="1600">
                <a:solidFill>
                  <a:srgbClr val="5A492E"/>
                </a:solidFill>
              </a:defRPr>
            </a:lvl4pPr>
            <a:lvl5pPr marL="968375" indent="-228600">
              <a:defRPr sz="1600">
                <a:solidFill>
                  <a:srgbClr val="5A492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600200" y="0"/>
            <a:ext cx="192024" cy="6858000"/>
          </a:xfrm>
          <a:prstGeom prst="rect">
            <a:avLst/>
          </a:prstGeom>
          <a:solidFill>
            <a:srgbClr val="7B9B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3"/>
          </p:nvPr>
        </p:nvSpPr>
        <p:spPr>
          <a:xfrm>
            <a:off x="5410200" y="6400800"/>
            <a:ext cx="2895600" cy="365125"/>
          </a:xfrm>
          <a:prstGeom prst="rect">
            <a:avLst/>
          </a:prstGeom>
        </p:spPr>
        <p:txBody>
          <a:bodyPr/>
          <a:lstStyle>
            <a:lvl1pPr algn="r">
              <a:defRPr sz="1100">
                <a:solidFill>
                  <a:srgbClr val="AAA68A"/>
                </a:solidFill>
              </a:defRPr>
            </a:lvl1pPr>
          </a:lstStyle>
          <a:p>
            <a:endParaRPr lang="en-US" dirty="0"/>
          </a:p>
        </p:txBody>
      </p:sp>
      <p:sp>
        <p:nvSpPr>
          <p:cNvPr id="16" name="Slide Number Placeholder 5"/>
          <p:cNvSpPr>
            <a:spLocks noGrp="1"/>
          </p:cNvSpPr>
          <p:nvPr>
            <p:ph type="sldNum" sz="quarter" idx="4"/>
          </p:nvPr>
        </p:nvSpPr>
        <p:spPr>
          <a:xfrm>
            <a:off x="8229600" y="6340475"/>
            <a:ext cx="685800" cy="365125"/>
          </a:xfrm>
          <a:prstGeom prst="rect">
            <a:avLst/>
          </a:prstGeom>
        </p:spPr>
        <p:txBody>
          <a:bodyPr/>
          <a:lstStyle>
            <a:lvl1pPr algn="l">
              <a:defRPr sz="2000" b="1">
                <a:solidFill>
                  <a:srgbClr val="AAA68A"/>
                </a:solidFill>
              </a:defRPr>
            </a:lvl1pPr>
          </a:lstStyle>
          <a:p>
            <a:fld id="{56F66403-5D58-40EF-97A9-DF94948D7754}" type="slidenum">
              <a:rPr lang="en-US" smtClean="0"/>
              <a:t>‹#›</a:t>
            </a:fld>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6291" y="5551787"/>
            <a:ext cx="1100281" cy="407511"/>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8457" y="6083588"/>
            <a:ext cx="975948" cy="505826"/>
          </a:xfrm>
          <a:prstGeom prst="rect">
            <a:avLst/>
          </a:prstGeom>
        </p:spPr>
      </p:pic>
    </p:spTree>
    <p:extLst>
      <p:ext uri="{BB962C8B-B14F-4D97-AF65-F5344CB8AC3E}">
        <p14:creationId xmlns:p14="http://schemas.microsoft.com/office/powerpoint/2010/main" val="3713435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Full photo with green strip">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0"/>
            <a:ext cx="9144000" cy="6858000"/>
          </a:xfrm>
        </p:spPr>
        <p:txBody>
          <a:bodyPr>
            <a:normAutofit/>
          </a:bodyPr>
          <a:lstStyle>
            <a:lvl1pPr marL="0" indent="0">
              <a:buNone/>
              <a:defRPr sz="1400"/>
            </a:lvl1pPr>
          </a:lstStyle>
          <a:p>
            <a:r>
              <a:rPr lang="en-US" dirty="0" smtClean="0"/>
              <a:t>Click icon to add picture</a:t>
            </a:r>
            <a:endParaRPr lang="en-US" dirty="0"/>
          </a:p>
        </p:txBody>
      </p:sp>
    </p:spTree>
    <p:extLst>
      <p:ext uri="{BB962C8B-B14F-4D97-AF65-F5344CB8AC3E}">
        <p14:creationId xmlns:p14="http://schemas.microsoft.com/office/powerpoint/2010/main" val="1867745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3"/>
          </p:nvPr>
        </p:nvSpPr>
        <p:spPr>
          <a:xfrm>
            <a:off x="5410200" y="6400800"/>
            <a:ext cx="2895600" cy="365125"/>
          </a:xfrm>
          <a:prstGeom prst="rect">
            <a:avLst/>
          </a:prstGeom>
        </p:spPr>
        <p:txBody>
          <a:bodyPr/>
          <a:lstStyle>
            <a:lvl1pPr algn="r">
              <a:defRPr sz="1100">
                <a:solidFill>
                  <a:srgbClr val="AAA68A"/>
                </a:solidFill>
              </a:defRPr>
            </a:lvl1pPr>
          </a:lstStyle>
          <a:p>
            <a:endParaRPr lang="en-US" dirty="0"/>
          </a:p>
        </p:txBody>
      </p:sp>
      <p:sp>
        <p:nvSpPr>
          <p:cNvPr id="12" name="Slide Number Placeholder 5"/>
          <p:cNvSpPr>
            <a:spLocks noGrp="1"/>
          </p:cNvSpPr>
          <p:nvPr>
            <p:ph type="sldNum" sz="quarter" idx="4"/>
          </p:nvPr>
        </p:nvSpPr>
        <p:spPr>
          <a:xfrm>
            <a:off x="8229600" y="6340475"/>
            <a:ext cx="685800" cy="365125"/>
          </a:xfrm>
          <a:prstGeom prst="rect">
            <a:avLst/>
          </a:prstGeom>
        </p:spPr>
        <p:txBody>
          <a:bodyPr/>
          <a:lstStyle>
            <a:lvl1pPr algn="l">
              <a:defRPr sz="2000" b="1">
                <a:solidFill>
                  <a:srgbClr val="AAA68A"/>
                </a:solidFill>
              </a:defRPr>
            </a:lvl1pPr>
          </a:lstStyle>
          <a:p>
            <a:fld id="{56F66403-5D58-40EF-97A9-DF94948D7754}" type="slidenum">
              <a:rPr lang="en-US" smtClean="0"/>
              <a:t>‹#›</a:t>
            </a:fld>
            <a:endParaRPr lang="en-US" dirty="0"/>
          </a:p>
        </p:txBody>
      </p:sp>
    </p:spTree>
    <p:extLst>
      <p:ext uri="{BB962C8B-B14F-4D97-AF65-F5344CB8AC3E}">
        <p14:creationId xmlns:p14="http://schemas.microsoft.com/office/powerpoint/2010/main" val="1199420274"/>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80" r:id="rId3"/>
    <p:sldLayoutId id="214748368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Lst>
  <p:txStyles>
    <p:titleStyle>
      <a:lvl1pPr algn="l" defTabSz="914400" rtl="0" eaLnBrk="1" latinLnBrk="0" hangingPunct="1">
        <a:lnSpc>
          <a:spcPts val="4500"/>
        </a:lnSpc>
        <a:spcBef>
          <a:spcPct val="0"/>
        </a:spcBef>
        <a:buNone/>
        <a:defRPr lang="en-US" sz="4500" b="1" kern="1200" dirty="0">
          <a:solidFill>
            <a:srgbClr val="7B9B2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microsoft.com/office/2007/relationships/media" Target="../media/media1.wma"/><Relationship Id="rId1" Type="http://schemas.openxmlformats.org/officeDocument/2006/relationships/audio" Target="NULL" TargetMode="External"/><Relationship Id="rId5" Type="http://schemas.openxmlformats.org/officeDocument/2006/relationships/image" Target="../media/image9.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microsoft.com/office/2007/relationships/media" Target="../media/media2.wma"/><Relationship Id="rId1" Type="http://schemas.openxmlformats.org/officeDocument/2006/relationships/audio" Target="NULL" TargetMode="External"/><Relationship Id="rId5" Type="http://schemas.openxmlformats.org/officeDocument/2006/relationships/image" Target="../media/image9.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microsoft.com/office/2007/relationships/media" Target="../media/media3.wma"/><Relationship Id="rId1" Type="http://schemas.openxmlformats.org/officeDocument/2006/relationships/audio" Target="NULL" TargetMode="External"/><Relationship Id="rId6" Type="http://schemas.openxmlformats.org/officeDocument/2006/relationships/image" Target="../media/image9.png"/><Relationship Id="rId5" Type="http://schemas.openxmlformats.org/officeDocument/2006/relationships/image" Target="../media/image10.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9.png"/><Relationship Id="rId2" Type="http://schemas.microsoft.com/office/2007/relationships/media" Target="../media/media4.wma"/><Relationship Id="rId1" Type="http://schemas.openxmlformats.org/officeDocument/2006/relationships/audio" Target="NULL" TargetMode="Externa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9.png"/><Relationship Id="rId2" Type="http://schemas.microsoft.com/office/2007/relationships/media" Target="../media/media5.wma"/><Relationship Id="rId1" Type="http://schemas.openxmlformats.org/officeDocument/2006/relationships/audio" Target="NULL" TargetMode="Externa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microsoft.com/office/2007/relationships/media" Target="../media/media6.wma"/><Relationship Id="rId1" Type="http://schemas.openxmlformats.org/officeDocument/2006/relationships/audio" Target="NULL" TargetMode="External"/><Relationship Id="rId6" Type="http://schemas.openxmlformats.org/officeDocument/2006/relationships/image" Target="../media/image9.png"/><Relationship Id="rId5" Type="http://schemas.openxmlformats.org/officeDocument/2006/relationships/image" Target="../media/image13.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microsoft.com/office/2007/relationships/media" Target="../media/media7.wma"/><Relationship Id="rId1" Type="http://schemas.openxmlformats.org/officeDocument/2006/relationships/audio" Target="NULL" TargetMode="External"/><Relationship Id="rId6" Type="http://schemas.openxmlformats.org/officeDocument/2006/relationships/image" Target="../media/image9.png"/><Relationship Id="rId5" Type="http://schemas.openxmlformats.org/officeDocument/2006/relationships/image" Target="../media/image14.JP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microsoft.com/office/2007/relationships/media" Target="../media/media8.wma"/><Relationship Id="rId1" Type="http://schemas.openxmlformats.org/officeDocument/2006/relationships/audio" Target="NULL" TargetMode="External"/><Relationship Id="rId6" Type="http://schemas.openxmlformats.org/officeDocument/2006/relationships/image" Target="../media/image9.png"/><Relationship Id="rId5" Type="http://schemas.openxmlformats.org/officeDocument/2006/relationships/image" Target="../media/image15.jpe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6E9A35"/>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Lesson Five: </a:t>
            </a:r>
            <a:r>
              <a:rPr lang="en-US" i="1" u="sng" dirty="0" smtClean="0"/>
              <a:t>Super Shoppers</a:t>
            </a:r>
            <a:endParaRPr lang="en-US" i="1" u="sng" dirty="0"/>
          </a:p>
        </p:txBody>
      </p:sp>
      <p:sp>
        <p:nvSpPr>
          <p:cNvPr id="3" name="Text Placeholder 2"/>
          <p:cNvSpPr>
            <a:spLocks noGrp="1"/>
          </p:cNvSpPr>
          <p:nvPr>
            <p:ph type="body" sz="quarter" idx="13"/>
          </p:nvPr>
        </p:nvSpPr>
        <p:spPr>
          <a:xfrm>
            <a:off x="533400" y="4724400"/>
            <a:ext cx="6407150" cy="1616075"/>
          </a:xfrm>
        </p:spPr>
        <p:txBody>
          <a:bodyPr>
            <a:noAutofit/>
          </a:bodyPr>
          <a:lstStyle/>
          <a:p>
            <a:r>
              <a:rPr lang="en-US" sz="3600" dirty="0" smtClean="0"/>
              <a:t>Encourage kids to make healthy choices away from home.</a:t>
            </a:r>
            <a:endParaRPr lang="en-US" sz="3600" dirty="0"/>
          </a:p>
        </p:txBody>
      </p:sp>
      <p:pic>
        <p:nvPicPr>
          <p:cNvPr id="4" name="cmk slide 43- L5">
            <a:hlinkClick r:id="" action="ppaction://media"/>
          </p:cNvPr>
          <p:cNvPicPr>
            <a:picLocks noChangeAspect="1"/>
          </p:cNvPicPr>
          <p:nvPr>
            <a:audioFile r:link="rId1"/>
            <p:extLst>
              <p:ext uri="{DAA4B4D4-6D71-4841-9C94-3DE7FCFB9230}">
                <p14:media xmlns:p14="http://schemas.microsoft.com/office/powerpoint/2010/main" r:embed="rId2">
                  <p14:trim st="1500" end="1198"/>
                </p14:media>
              </p:ext>
            </p:extLst>
          </p:nvPr>
        </p:nvPicPr>
        <p:blipFill>
          <a:blip r:embed="rId5"/>
          <a:stretch>
            <a:fillRect/>
          </a:stretch>
        </p:blipFill>
        <p:spPr>
          <a:xfrm>
            <a:off x="8818880" y="6532880"/>
            <a:ext cx="325120" cy="325120"/>
          </a:xfrm>
          <a:prstGeom prst="rect">
            <a:avLst/>
          </a:prstGeom>
        </p:spPr>
      </p:pic>
    </p:spTree>
    <p:extLst>
      <p:ext uri="{BB962C8B-B14F-4D97-AF65-F5344CB8AC3E}">
        <p14:creationId xmlns:p14="http://schemas.microsoft.com/office/powerpoint/2010/main" val="15389904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68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Options for Class 5 </a:t>
            </a:r>
            <a:endParaRPr lang="en-US" dirty="0"/>
          </a:p>
        </p:txBody>
      </p:sp>
      <p:sp>
        <p:nvSpPr>
          <p:cNvPr id="3" name="Content Placeholder 2"/>
          <p:cNvSpPr>
            <a:spLocks noGrp="1"/>
          </p:cNvSpPr>
          <p:nvPr>
            <p:ph idx="1"/>
          </p:nvPr>
        </p:nvSpPr>
        <p:spPr>
          <a:xfrm>
            <a:off x="2369820" y="1737360"/>
            <a:ext cx="3002280" cy="1623060"/>
          </a:xfrm>
          <a:solidFill>
            <a:srgbClr val="FFD508"/>
          </a:solidFill>
        </p:spPr>
        <p:txBody>
          <a:bodyPr numCol="1">
            <a:normAutofit/>
          </a:bodyPr>
          <a:lstStyle/>
          <a:p>
            <a:r>
              <a:rPr lang="en-US" b="1" dirty="0" smtClean="0">
                <a:solidFill>
                  <a:srgbClr val="007160"/>
                </a:solidFill>
              </a:rPr>
              <a:t>1. Visit a food retailer</a:t>
            </a:r>
          </a:p>
          <a:p>
            <a:pPr marL="342900" indent="-342900">
              <a:buFont typeface="Arial" panose="020B0604020202020204" pitchFamily="34" charset="0"/>
              <a:buChar char="•"/>
            </a:pPr>
            <a:r>
              <a:rPr lang="en-US" dirty="0" smtClean="0"/>
              <a:t>School cafeteria</a:t>
            </a:r>
          </a:p>
          <a:p>
            <a:pPr marL="342900" indent="-342900">
              <a:buFont typeface="Arial" panose="020B0604020202020204" pitchFamily="34" charset="0"/>
              <a:buChar char="•"/>
            </a:pPr>
            <a:r>
              <a:rPr lang="en-US" dirty="0" smtClean="0"/>
              <a:t>Store</a:t>
            </a:r>
          </a:p>
          <a:p>
            <a:pPr marL="342900" indent="-342900">
              <a:buFont typeface="Arial" panose="020B0604020202020204" pitchFamily="34" charset="0"/>
              <a:buChar char="•"/>
            </a:pPr>
            <a:r>
              <a:rPr lang="en-US" dirty="0" smtClean="0"/>
              <a:t>Farmers’ market</a:t>
            </a:r>
          </a:p>
          <a:p>
            <a:pPr marL="342900" indent="-342900">
              <a:buFont typeface="Arial" panose="020B0604020202020204" pitchFamily="34" charset="0"/>
              <a:buChar char="•"/>
            </a:pPr>
            <a:endParaRPr lang="en-US" dirty="0"/>
          </a:p>
        </p:txBody>
      </p:sp>
      <p:sp>
        <p:nvSpPr>
          <p:cNvPr id="5" name="Content Placeholder 2"/>
          <p:cNvSpPr txBox="1">
            <a:spLocks/>
          </p:cNvSpPr>
          <p:nvPr/>
        </p:nvSpPr>
        <p:spPr>
          <a:xfrm>
            <a:off x="5913120" y="1737360"/>
            <a:ext cx="3002280" cy="4183380"/>
          </a:xfrm>
          <a:prstGeom prst="rect">
            <a:avLst/>
          </a:prstGeom>
          <a:solidFill>
            <a:srgbClr val="FFD508"/>
          </a:solidFill>
        </p:spPr>
        <p:txBody>
          <a:bodyPr vert="horz" lIns="91440" tIns="45720" rIns="91440" bIns="45720" numCol="1" rtlCol="0">
            <a:normAutofit/>
          </a:bodyPr>
          <a:lstStyle>
            <a:lvl1pPr marL="0" indent="0" algn="l" defTabSz="914400" rtl="0" eaLnBrk="1" latinLnBrk="0" hangingPunct="1">
              <a:spcBef>
                <a:spcPct val="20000"/>
              </a:spcBef>
              <a:buFont typeface="Arial" pitchFamily="34" charset="0"/>
              <a:buNone/>
              <a:defRPr sz="2000" kern="1200">
                <a:solidFill>
                  <a:schemeClr val="tx1">
                    <a:lumMod val="50000"/>
                  </a:schemeClr>
                </a:solidFill>
                <a:latin typeface="Arial" panose="020B0604020202020204" pitchFamily="34" charset="0"/>
                <a:ea typeface="+mn-ea"/>
                <a:cs typeface="Arial" panose="020B0604020202020204" pitchFamily="34" charset="0"/>
              </a:defRPr>
            </a:lvl1pPr>
            <a:lvl2pPr marL="174625" indent="-174625" algn="l" defTabSz="914400" rtl="0" eaLnBrk="1" latinLnBrk="0" hangingPunct="1">
              <a:spcBef>
                <a:spcPts val="900"/>
              </a:spcBef>
              <a:buFont typeface="Arial" pitchFamily="34" charset="0"/>
              <a:buChar char="•"/>
              <a:defRPr lang="en-US" sz="2000" kern="1200" dirty="0" smtClean="0">
                <a:solidFill>
                  <a:schemeClr val="tx1">
                    <a:lumMod val="50000"/>
                  </a:schemeClr>
                </a:solidFill>
                <a:latin typeface="Arial" panose="020B0604020202020204" pitchFamily="34" charset="0"/>
                <a:ea typeface="+mn-ea"/>
                <a:cs typeface="Arial" panose="020B0604020202020204" pitchFamily="34" charset="0"/>
              </a:defRPr>
            </a:lvl2pPr>
            <a:lvl3pPr marL="457200" indent="-282575" algn="l" defTabSz="914400" rtl="0" eaLnBrk="1" latinLnBrk="0" hangingPunct="1">
              <a:spcBef>
                <a:spcPct val="20000"/>
              </a:spcBef>
              <a:buFont typeface="Calibri" pitchFamily="34" charset="0"/>
              <a:buChar char="―"/>
              <a:defRPr sz="1800" kern="1200">
                <a:solidFill>
                  <a:schemeClr val="tx1">
                    <a:lumMod val="50000"/>
                  </a:schemeClr>
                </a:solidFill>
                <a:latin typeface="Arial" panose="020B0604020202020204" pitchFamily="34" charset="0"/>
                <a:ea typeface="+mn-ea"/>
                <a:cs typeface="Arial" panose="020B0604020202020204" pitchFamily="34" charset="0"/>
              </a:defRPr>
            </a:lvl3pPr>
            <a:lvl4pPr marL="739775" indent="-228600" algn="l" defTabSz="914400" rtl="0" eaLnBrk="1" latinLnBrk="0" hangingPunct="1">
              <a:spcBef>
                <a:spcPct val="20000"/>
              </a:spcBef>
              <a:buFont typeface="Arial" pitchFamily="34" charset="0"/>
              <a:buChar char="–"/>
              <a:defRPr sz="1600" kern="1200">
                <a:solidFill>
                  <a:schemeClr val="tx1">
                    <a:lumMod val="50000"/>
                  </a:schemeClr>
                </a:solidFill>
                <a:latin typeface="Arial" panose="020B0604020202020204" pitchFamily="34" charset="0"/>
                <a:ea typeface="+mn-ea"/>
                <a:cs typeface="Arial" panose="020B0604020202020204" pitchFamily="34" charset="0"/>
              </a:defRPr>
            </a:lvl4pPr>
            <a:lvl5pPr marL="968375" indent="-228600" algn="l" defTabSz="914400" rtl="0" eaLnBrk="1" latinLnBrk="0" hangingPunct="1">
              <a:spcBef>
                <a:spcPct val="20000"/>
              </a:spcBef>
              <a:buFont typeface="Arial" pitchFamily="34" charset="0"/>
              <a:buChar char="»"/>
              <a:defRPr sz="1600" kern="1200">
                <a:solidFill>
                  <a:schemeClr val="tx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smtClean="0">
                <a:solidFill>
                  <a:srgbClr val="007160"/>
                </a:solidFill>
              </a:rPr>
              <a:t>Considerations when selecting a site:</a:t>
            </a:r>
          </a:p>
          <a:p>
            <a:pPr marL="342900" indent="-342900">
              <a:buFont typeface="Arial" pitchFamily="34" charset="0"/>
              <a:buChar char="•"/>
            </a:pPr>
            <a:r>
              <a:rPr lang="en-US" dirty="0" smtClean="0"/>
              <a:t>Foods to represent all sections? Healthy options?</a:t>
            </a:r>
          </a:p>
          <a:p>
            <a:pPr marL="342900" indent="-342900">
              <a:buFont typeface="Arial" pitchFamily="34" charset="0"/>
              <a:buChar char="•"/>
            </a:pPr>
            <a:r>
              <a:rPr lang="en-US" dirty="0" smtClean="0"/>
              <a:t>Where do kids’ families shop?</a:t>
            </a:r>
          </a:p>
          <a:p>
            <a:pPr marL="342900" indent="-342900">
              <a:buFont typeface="Arial" pitchFamily="34" charset="0"/>
              <a:buChar char="•"/>
            </a:pPr>
            <a:r>
              <a:rPr lang="en-US" dirty="0" smtClean="0"/>
              <a:t>Accessible location for class to visit?</a:t>
            </a:r>
          </a:p>
          <a:p>
            <a:pPr marL="342900" indent="-342900">
              <a:buFont typeface="Arial" pitchFamily="34" charset="0"/>
              <a:buChar char="•"/>
            </a:pPr>
            <a:r>
              <a:rPr lang="en-US" dirty="0" smtClean="0"/>
              <a:t>Affordable?</a:t>
            </a:r>
          </a:p>
          <a:p>
            <a:pPr marL="342900" indent="-342900">
              <a:buFont typeface="Arial" pitchFamily="34" charset="0"/>
              <a:buChar char="•"/>
            </a:pPr>
            <a:r>
              <a:rPr lang="en-US" dirty="0" smtClean="0"/>
              <a:t>Parent and store permission?</a:t>
            </a:r>
            <a:endParaRPr lang="en-US" dirty="0"/>
          </a:p>
        </p:txBody>
      </p:sp>
      <p:sp>
        <p:nvSpPr>
          <p:cNvPr id="7" name="Rectangle 6"/>
          <p:cNvSpPr/>
          <p:nvPr/>
        </p:nvSpPr>
        <p:spPr>
          <a:xfrm>
            <a:off x="2369820" y="4092258"/>
            <a:ext cx="3002280" cy="2062103"/>
          </a:xfrm>
          <a:prstGeom prst="rect">
            <a:avLst/>
          </a:prstGeom>
          <a:solidFill>
            <a:srgbClr val="EB8A2D"/>
          </a:solidFill>
        </p:spPr>
        <p:txBody>
          <a:bodyPr wrap="square">
            <a:spAutoFit/>
          </a:bodyPr>
          <a:lstStyle/>
          <a:p>
            <a:pPr lvl="0">
              <a:spcBef>
                <a:spcPct val="20000"/>
              </a:spcBef>
            </a:pPr>
            <a:r>
              <a:rPr lang="en-US" sz="2000" b="1" dirty="0">
                <a:solidFill>
                  <a:srgbClr val="007160"/>
                </a:solidFill>
                <a:latin typeface="Arial" panose="020B0604020202020204" pitchFamily="34" charset="0"/>
                <a:cs typeface="Arial" panose="020B0604020202020204" pitchFamily="34" charset="0"/>
              </a:rPr>
              <a:t>2. Set up a mock store in your classroom</a:t>
            </a:r>
          </a:p>
          <a:p>
            <a:pPr marL="342900" lvl="0" indent="-342900">
              <a:spcBef>
                <a:spcPct val="20000"/>
              </a:spcBef>
              <a:buFont typeface="Arial" pitchFamily="34" charset="0"/>
              <a:buChar char="•"/>
            </a:pPr>
            <a:r>
              <a:rPr lang="en-US" sz="2000" dirty="0">
                <a:solidFill>
                  <a:schemeClr val="tx1">
                    <a:lumMod val="50000"/>
                  </a:schemeClr>
                </a:solidFill>
                <a:latin typeface="Arial" panose="020B0604020202020204" pitchFamily="34" charset="0"/>
                <a:cs typeface="Arial" panose="020B0604020202020204" pitchFamily="34" charset="0"/>
              </a:rPr>
              <a:t>Simulate typical store </a:t>
            </a:r>
            <a:r>
              <a:rPr lang="en-US" sz="2000" dirty="0" smtClean="0">
                <a:solidFill>
                  <a:schemeClr val="tx1">
                    <a:lumMod val="50000"/>
                  </a:schemeClr>
                </a:solidFill>
                <a:latin typeface="Arial" panose="020B0604020202020204" pitchFamily="34" charset="0"/>
                <a:cs typeface="Arial" panose="020B0604020202020204" pitchFamily="34" charset="0"/>
              </a:rPr>
              <a:t>layout</a:t>
            </a:r>
          </a:p>
          <a:p>
            <a:pPr marL="342900" lvl="0" indent="-342900">
              <a:spcBef>
                <a:spcPct val="20000"/>
              </a:spcBef>
              <a:buFont typeface="Arial" pitchFamily="34" charset="0"/>
              <a:buChar char="•"/>
            </a:pPr>
            <a:r>
              <a:rPr lang="en-US" sz="2000" dirty="0" smtClean="0">
                <a:solidFill>
                  <a:schemeClr val="tx1">
                    <a:lumMod val="50000"/>
                  </a:schemeClr>
                </a:solidFill>
                <a:latin typeface="Arial" panose="020B0604020202020204" pitchFamily="34" charset="0"/>
                <a:cs typeface="Arial" panose="020B0604020202020204" pitchFamily="34" charset="0"/>
              </a:rPr>
              <a:t>Prepare recipe together</a:t>
            </a:r>
            <a:endParaRPr lang="en-US" sz="2000" dirty="0">
              <a:solidFill>
                <a:schemeClr val="tx1">
                  <a:lumMod val="50000"/>
                </a:schemeClr>
              </a:solidFill>
              <a:latin typeface="Arial" panose="020B0604020202020204" pitchFamily="34" charset="0"/>
              <a:cs typeface="Arial" panose="020B0604020202020204" pitchFamily="34" charset="0"/>
            </a:endParaRPr>
          </a:p>
        </p:txBody>
      </p:sp>
      <p:cxnSp>
        <p:nvCxnSpPr>
          <p:cNvPr id="9" name="Straight Arrow Connector 8"/>
          <p:cNvCxnSpPr>
            <a:stCxn id="3" idx="3"/>
          </p:cNvCxnSpPr>
          <p:nvPr/>
        </p:nvCxnSpPr>
        <p:spPr>
          <a:xfrm>
            <a:off x="5372100" y="2548890"/>
            <a:ext cx="54102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6" name="cmk slide 44- L5 options">
            <a:hlinkClick r:id="" action="ppaction://media"/>
          </p:cNvPr>
          <p:cNvPicPr>
            <a:picLocks noChangeAspect="1"/>
          </p:cNvPicPr>
          <p:nvPr>
            <a:audioFile r:link="rId1"/>
            <p:extLst>
              <p:ext uri="{DAA4B4D4-6D71-4841-9C94-3DE7FCFB9230}">
                <p14:media xmlns:p14="http://schemas.microsoft.com/office/powerpoint/2010/main" r:embed="rId2">
                  <p14:trim st="720" end="724"/>
                </p14:media>
              </p:ext>
            </p:extLst>
          </p:nvPr>
        </p:nvPicPr>
        <p:blipFill>
          <a:blip r:embed="rId5"/>
          <a:stretch>
            <a:fillRect/>
          </a:stretch>
        </p:blipFill>
        <p:spPr>
          <a:xfrm>
            <a:off x="8915400" y="6553200"/>
            <a:ext cx="304800" cy="304800"/>
          </a:xfrm>
          <a:prstGeom prst="rect">
            <a:avLst/>
          </a:prstGeom>
        </p:spPr>
      </p:pic>
      <p:sp>
        <p:nvSpPr>
          <p:cNvPr id="10" name="Rectangle 9"/>
          <p:cNvSpPr/>
          <p:nvPr/>
        </p:nvSpPr>
        <p:spPr>
          <a:xfrm rot="16200000">
            <a:off x="-1505437" y="1946822"/>
            <a:ext cx="5000854" cy="2646878"/>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16600" dirty="0" smtClean="0">
                <a:ln w="0"/>
                <a:solidFill>
                  <a:srgbClr val="6E9A35"/>
                </a:solidFill>
                <a:effectLst>
                  <a:outerShdw blurRad="38100" dist="25400" dir="5400000" algn="ctr" rotWithShape="0">
                    <a:srgbClr val="6E747A">
                      <a:alpha val="43000"/>
                    </a:srgbClr>
                  </a:outerShdw>
                </a:effectLst>
              </a:rPr>
              <a:t>KIDS</a:t>
            </a:r>
            <a:endParaRPr lang="en-US" sz="11500" b="1" dirty="0">
              <a:ln w="9525">
                <a:solidFill>
                  <a:schemeClr val="bg1"/>
                </a:solidFill>
                <a:prstDash val="solid"/>
              </a:ln>
              <a:solidFill>
                <a:srgbClr val="6E9A35"/>
              </a:solidFill>
              <a:effectLst>
                <a:outerShdw blurRad="12700" dist="38100" dir="2700000" algn="tl" rotWithShape="0">
                  <a:schemeClr val="accent5">
                    <a:lumMod val="60000"/>
                    <a:lumOff val="40000"/>
                  </a:schemeClr>
                </a:outerShdw>
              </a:effectLst>
            </a:endParaRPr>
          </a:p>
        </p:txBody>
      </p:sp>
      <p:sp>
        <p:nvSpPr>
          <p:cNvPr id="11" name="TextBox 10"/>
          <p:cNvSpPr txBox="1"/>
          <p:nvPr/>
        </p:nvSpPr>
        <p:spPr>
          <a:xfrm rot="16200000">
            <a:off x="-1461919" y="3323814"/>
            <a:ext cx="6868316" cy="200055"/>
          </a:xfrm>
          <a:prstGeom prst="rect">
            <a:avLst/>
          </a:prstGeom>
          <a:solidFill>
            <a:srgbClr val="6E9A35"/>
          </a:solidFill>
          <a:ln>
            <a:solidFill>
              <a:srgbClr val="6E9A35"/>
            </a:solidFill>
          </a:ln>
        </p:spPr>
        <p:txBody>
          <a:bodyPr wrap="square" rtlCol="0">
            <a:spAutoFit/>
          </a:bodyPr>
          <a:lstStyle/>
          <a:p>
            <a:endParaRPr lang="es-US" sz="700" dirty="0">
              <a:solidFill>
                <a:schemeClr val="accent4">
                  <a:lumMod val="60000"/>
                  <a:lumOff val="40000"/>
                </a:schemeClr>
              </a:solidFill>
            </a:endParaRPr>
          </a:p>
        </p:txBody>
      </p:sp>
      <p:sp>
        <p:nvSpPr>
          <p:cNvPr id="12" name="TextBox 11"/>
          <p:cNvSpPr txBox="1"/>
          <p:nvPr/>
        </p:nvSpPr>
        <p:spPr>
          <a:xfrm>
            <a:off x="7052095" y="107079"/>
            <a:ext cx="1863306" cy="400110"/>
          </a:xfrm>
          <a:prstGeom prst="rect">
            <a:avLst/>
          </a:prstGeom>
          <a:solidFill>
            <a:srgbClr val="FFD508"/>
          </a:solidFill>
          <a:ln w="38100">
            <a:solidFill>
              <a:schemeClr val="tx1"/>
            </a:solidFill>
          </a:ln>
        </p:spPr>
        <p:txBody>
          <a:bodyPr wrap="square" rtlCol="0">
            <a:spAutoFit/>
          </a:bodyPr>
          <a:lstStyle/>
          <a:p>
            <a:pPr algn="ctr"/>
            <a:r>
              <a:rPr lang="en-US" sz="2000" b="1" dirty="0" smtClean="0">
                <a:latin typeface="Arial" panose="020B0604020202020204" pitchFamily="34" charset="0"/>
                <a:cs typeface="Arial" panose="020B0604020202020204" pitchFamily="34" charset="0"/>
              </a:rPr>
              <a:t>Facilitator</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5547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4949"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78580" y="1561042"/>
            <a:ext cx="2543251" cy="3391001"/>
          </a:xfrm>
          <a:prstGeom prst="rect">
            <a:avLst/>
          </a:prstGeom>
          <a:ln>
            <a:solidFill>
              <a:schemeClr val="tx1">
                <a:lumMod val="50000"/>
              </a:schemeClr>
            </a:solidFill>
          </a:ln>
        </p:spPr>
      </p:pic>
      <p:pic>
        <p:nvPicPr>
          <p:cNvPr id="6" name="cmk slide 45- L5 intro">
            <a:hlinkClick r:id="" action="ppaction://media"/>
          </p:cNvPr>
          <p:cNvPicPr>
            <a:picLocks noChangeAspect="1"/>
          </p:cNvPicPr>
          <p:nvPr>
            <a:audioFile r:link="rId1"/>
            <p:extLst>
              <p:ext uri="{DAA4B4D4-6D71-4841-9C94-3DE7FCFB9230}">
                <p14:media xmlns:p14="http://schemas.microsoft.com/office/powerpoint/2010/main" r:embed="rId2">
                  <p14:trim st="400" end="690"/>
                </p14:media>
              </p:ext>
            </p:extLst>
          </p:nvPr>
        </p:nvPicPr>
        <p:blipFill>
          <a:blip r:embed="rId6"/>
          <a:stretch>
            <a:fillRect/>
          </a:stretch>
        </p:blipFill>
        <p:spPr>
          <a:xfrm>
            <a:off x="8808410" y="6446210"/>
            <a:ext cx="411789" cy="411789"/>
          </a:xfrm>
          <a:prstGeom prst="rect">
            <a:avLst/>
          </a:prstGeom>
        </p:spPr>
      </p:pic>
      <p:sp>
        <p:nvSpPr>
          <p:cNvPr id="7" name="Rectangle 6"/>
          <p:cNvSpPr/>
          <p:nvPr/>
        </p:nvSpPr>
        <p:spPr>
          <a:xfrm rot="16200000">
            <a:off x="-1505437" y="1946822"/>
            <a:ext cx="5000854" cy="2646878"/>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16600" dirty="0" smtClean="0">
                <a:ln w="0"/>
                <a:solidFill>
                  <a:srgbClr val="6E9A35"/>
                </a:solidFill>
                <a:effectLst>
                  <a:outerShdw blurRad="38100" dist="25400" dir="5400000" algn="ctr" rotWithShape="0">
                    <a:srgbClr val="6E747A">
                      <a:alpha val="43000"/>
                    </a:srgbClr>
                  </a:outerShdw>
                </a:effectLst>
              </a:rPr>
              <a:t>KIDS</a:t>
            </a:r>
            <a:endParaRPr lang="en-US" sz="11500" b="1" dirty="0">
              <a:ln w="9525">
                <a:solidFill>
                  <a:schemeClr val="bg1"/>
                </a:solidFill>
                <a:prstDash val="solid"/>
              </a:ln>
              <a:solidFill>
                <a:srgbClr val="6E9A35"/>
              </a:solidFill>
              <a:effectLst>
                <a:outerShdw blurRad="12700" dist="38100" dir="2700000" algn="tl" rotWithShape="0">
                  <a:schemeClr val="accent5">
                    <a:lumMod val="60000"/>
                    <a:lumOff val="40000"/>
                  </a:schemeClr>
                </a:outerShdw>
              </a:effectLst>
            </a:endParaRPr>
          </a:p>
        </p:txBody>
      </p:sp>
      <p:sp>
        <p:nvSpPr>
          <p:cNvPr id="8" name="TextBox 7"/>
          <p:cNvSpPr txBox="1"/>
          <p:nvPr/>
        </p:nvSpPr>
        <p:spPr>
          <a:xfrm rot="16200000">
            <a:off x="-1461919" y="3323814"/>
            <a:ext cx="6868316" cy="200055"/>
          </a:xfrm>
          <a:prstGeom prst="rect">
            <a:avLst/>
          </a:prstGeom>
          <a:solidFill>
            <a:srgbClr val="6E9A35"/>
          </a:solidFill>
          <a:ln>
            <a:solidFill>
              <a:srgbClr val="6E9A35"/>
            </a:solidFill>
          </a:ln>
        </p:spPr>
        <p:txBody>
          <a:bodyPr wrap="square" rtlCol="0">
            <a:spAutoFit/>
          </a:bodyPr>
          <a:lstStyle/>
          <a:p>
            <a:endParaRPr lang="es-US" sz="700" dirty="0">
              <a:solidFill>
                <a:schemeClr val="accent4">
                  <a:lumMod val="60000"/>
                  <a:lumOff val="40000"/>
                </a:schemeClr>
              </a:solidFill>
            </a:endParaRPr>
          </a:p>
        </p:txBody>
      </p:sp>
      <p:sp>
        <p:nvSpPr>
          <p:cNvPr id="9" name="TextBox 8"/>
          <p:cNvSpPr txBox="1"/>
          <p:nvPr/>
        </p:nvSpPr>
        <p:spPr>
          <a:xfrm>
            <a:off x="7052095" y="107079"/>
            <a:ext cx="1863306" cy="400110"/>
          </a:xfrm>
          <a:prstGeom prst="rect">
            <a:avLst/>
          </a:prstGeom>
          <a:solidFill>
            <a:srgbClr val="FFD508"/>
          </a:solidFill>
          <a:ln w="38100">
            <a:solidFill>
              <a:schemeClr val="tx1"/>
            </a:solidFill>
          </a:ln>
        </p:spPr>
        <p:txBody>
          <a:bodyPr wrap="square" rtlCol="0">
            <a:spAutoFit/>
          </a:bodyPr>
          <a:lstStyle/>
          <a:p>
            <a:pPr algn="ctr"/>
            <a:r>
              <a:rPr lang="en-US" sz="2000" b="1" dirty="0" smtClean="0">
                <a:latin typeface="Arial" panose="020B0604020202020204" pitchFamily="34" charset="0"/>
                <a:cs typeface="Arial" panose="020B0604020202020204" pitchFamily="34" charset="0"/>
              </a:rPr>
              <a:t>Facilitator</a:t>
            </a:r>
            <a:endParaRPr lang="en-US" sz="2000" b="1" dirty="0">
              <a:latin typeface="Arial" panose="020B0604020202020204" pitchFamily="34" charset="0"/>
              <a:cs typeface="Arial" panose="020B0604020202020204" pitchFamily="34" charset="0"/>
            </a:endParaRPr>
          </a:p>
        </p:txBody>
      </p:sp>
      <p:sp>
        <p:nvSpPr>
          <p:cNvPr id="12" name="Title 1"/>
          <p:cNvSpPr>
            <a:spLocks noGrp="1"/>
          </p:cNvSpPr>
          <p:nvPr>
            <p:ph type="title"/>
          </p:nvPr>
        </p:nvSpPr>
        <p:spPr>
          <a:xfrm>
            <a:off x="2209800" y="296862"/>
            <a:ext cx="6705600" cy="1143000"/>
          </a:xfrm>
        </p:spPr>
        <p:txBody>
          <a:bodyPr/>
          <a:lstStyle/>
          <a:p>
            <a:r>
              <a:rPr lang="en-US" dirty="0" smtClean="0"/>
              <a:t>Welcome Back</a:t>
            </a:r>
            <a:endParaRPr lang="en-US" dirty="0"/>
          </a:p>
        </p:txBody>
      </p:sp>
      <p:sp>
        <p:nvSpPr>
          <p:cNvPr id="13" name="Content Placeholder 2"/>
          <p:cNvSpPr txBox="1">
            <a:spLocks/>
          </p:cNvSpPr>
          <p:nvPr/>
        </p:nvSpPr>
        <p:spPr>
          <a:xfrm>
            <a:off x="2397252" y="4523674"/>
            <a:ext cx="6330696" cy="348870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2000" kern="1200">
                <a:solidFill>
                  <a:schemeClr val="tx1">
                    <a:lumMod val="50000"/>
                  </a:schemeClr>
                </a:solidFill>
                <a:latin typeface="Arial" panose="020B0604020202020204" pitchFamily="34" charset="0"/>
                <a:ea typeface="+mn-ea"/>
                <a:cs typeface="Arial" panose="020B0604020202020204" pitchFamily="34" charset="0"/>
              </a:defRPr>
            </a:lvl1pPr>
            <a:lvl2pPr marL="174625" indent="-174625" algn="l" defTabSz="914400" rtl="0" eaLnBrk="1" latinLnBrk="0" hangingPunct="1">
              <a:spcBef>
                <a:spcPts val="900"/>
              </a:spcBef>
              <a:buFont typeface="Arial" pitchFamily="34" charset="0"/>
              <a:buChar char="•"/>
              <a:defRPr lang="en-US" sz="2000" kern="1200" dirty="0" smtClean="0">
                <a:solidFill>
                  <a:schemeClr val="tx1">
                    <a:lumMod val="50000"/>
                  </a:schemeClr>
                </a:solidFill>
                <a:latin typeface="Arial" panose="020B0604020202020204" pitchFamily="34" charset="0"/>
                <a:ea typeface="+mn-ea"/>
                <a:cs typeface="Arial" panose="020B0604020202020204" pitchFamily="34" charset="0"/>
              </a:defRPr>
            </a:lvl2pPr>
            <a:lvl3pPr marL="457200" indent="-282575" algn="l" defTabSz="914400" rtl="0" eaLnBrk="1" latinLnBrk="0" hangingPunct="1">
              <a:spcBef>
                <a:spcPct val="20000"/>
              </a:spcBef>
              <a:buFont typeface="Calibri" pitchFamily="34" charset="0"/>
              <a:buChar char="―"/>
              <a:defRPr sz="1800" kern="1200">
                <a:solidFill>
                  <a:schemeClr val="tx1">
                    <a:lumMod val="50000"/>
                  </a:schemeClr>
                </a:solidFill>
                <a:latin typeface="Arial" panose="020B0604020202020204" pitchFamily="34" charset="0"/>
                <a:ea typeface="+mn-ea"/>
                <a:cs typeface="Arial" panose="020B0604020202020204" pitchFamily="34" charset="0"/>
              </a:defRPr>
            </a:lvl3pPr>
            <a:lvl4pPr marL="739775" indent="-228600" algn="l" defTabSz="914400" rtl="0" eaLnBrk="1" latinLnBrk="0" hangingPunct="1">
              <a:spcBef>
                <a:spcPct val="20000"/>
              </a:spcBef>
              <a:buFont typeface="Arial" pitchFamily="34" charset="0"/>
              <a:buChar char="–"/>
              <a:defRPr sz="1600" kern="1200">
                <a:solidFill>
                  <a:schemeClr val="tx1">
                    <a:lumMod val="50000"/>
                  </a:schemeClr>
                </a:solidFill>
                <a:latin typeface="Arial" panose="020B0604020202020204" pitchFamily="34" charset="0"/>
                <a:ea typeface="+mn-ea"/>
                <a:cs typeface="Arial" panose="020B0604020202020204" pitchFamily="34" charset="0"/>
              </a:defRPr>
            </a:lvl4pPr>
            <a:lvl5pPr marL="968375" indent="-228600" algn="l" defTabSz="914400" rtl="0" eaLnBrk="1" latinLnBrk="0" hangingPunct="1">
              <a:spcBef>
                <a:spcPct val="20000"/>
              </a:spcBef>
              <a:buFont typeface="Arial" pitchFamily="34" charset="0"/>
              <a:buChar char="»"/>
              <a:defRPr sz="1600" kern="1200">
                <a:solidFill>
                  <a:schemeClr val="tx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b="1" dirty="0" smtClean="0">
                <a:solidFill>
                  <a:srgbClr val="6E9A35"/>
                </a:solidFill>
              </a:rPr>
              <a:t>Review</a:t>
            </a:r>
          </a:p>
          <a:p>
            <a:r>
              <a:rPr lang="en-US" sz="2800" b="1" i="1" dirty="0" smtClean="0">
                <a:solidFill>
                  <a:srgbClr val="6E9A35"/>
                </a:solidFill>
              </a:rPr>
              <a:t>Activity Bank </a:t>
            </a:r>
            <a:r>
              <a:rPr lang="en-US" sz="2800" b="1" dirty="0" smtClean="0">
                <a:solidFill>
                  <a:srgbClr val="6E9A35"/>
                </a:solidFill>
              </a:rPr>
              <a:t>Activity</a:t>
            </a:r>
          </a:p>
          <a:p>
            <a:r>
              <a:rPr lang="en-US" sz="2800" b="1" dirty="0" smtClean="0">
                <a:solidFill>
                  <a:srgbClr val="6E9A35"/>
                </a:solidFill>
              </a:rPr>
              <a:t>Revisit Week 4 Challenges</a:t>
            </a:r>
          </a:p>
          <a:p>
            <a:r>
              <a:rPr lang="en-US" sz="2800" b="1" dirty="0" smtClean="0">
                <a:solidFill>
                  <a:srgbClr val="6E9A35"/>
                </a:solidFill>
              </a:rPr>
              <a:t>Introduce Topic for the Day</a:t>
            </a:r>
            <a:endParaRPr lang="en-US" sz="2800" dirty="0" smtClean="0">
              <a:solidFill>
                <a:srgbClr val="6E9A35"/>
              </a:solidFill>
            </a:endParaRPr>
          </a:p>
        </p:txBody>
      </p:sp>
    </p:spTree>
    <p:extLst>
      <p:ext uri="{BB962C8B-B14F-4D97-AF65-F5344CB8AC3E}">
        <p14:creationId xmlns:p14="http://schemas.microsoft.com/office/powerpoint/2010/main" val="332622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600"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96861"/>
            <a:ext cx="4775462" cy="2304937"/>
          </a:xfrm>
        </p:spPr>
        <p:txBody>
          <a:bodyPr>
            <a:normAutofit fontScale="90000"/>
          </a:bodyPr>
          <a:lstStyle/>
          <a:p>
            <a:r>
              <a:rPr lang="en-US" sz="4800" dirty="0">
                <a:solidFill>
                  <a:srgbClr val="007160"/>
                </a:solidFill>
              </a:rPr>
              <a:t>Practice making smart choices at the grocery store</a:t>
            </a:r>
            <a:br>
              <a:rPr lang="en-US" sz="4800" dirty="0">
                <a:solidFill>
                  <a:srgbClr val="007160"/>
                </a:solidFill>
              </a:rPr>
            </a:br>
            <a:endParaRPr lang="en-US" dirty="0"/>
          </a:p>
        </p:txBody>
      </p:sp>
      <p:sp>
        <p:nvSpPr>
          <p:cNvPr id="3" name="Content Placeholder 2"/>
          <p:cNvSpPr>
            <a:spLocks noGrp="1"/>
          </p:cNvSpPr>
          <p:nvPr>
            <p:ph idx="1"/>
          </p:nvPr>
        </p:nvSpPr>
        <p:spPr>
          <a:xfrm>
            <a:off x="2209800" y="2796822"/>
            <a:ext cx="3939540" cy="4061177"/>
          </a:xfrm>
        </p:spPr>
        <p:txBody>
          <a:bodyPr>
            <a:normAutofit/>
          </a:bodyPr>
          <a:lstStyle/>
          <a:p>
            <a:r>
              <a:rPr lang="en-US" sz="2800" b="1" dirty="0" smtClean="0">
                <a:solidFill>
                  <a:srgbClr val="6E9A35"/>
                </a:solidFill>
              </a:rPr>
              <a:t>“Can I Have This One?” – Page 18</a:t>
            </a:r>
          </a:p>
        </p:txBody>
      </p: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9345" t="3717" r="27622" b="11694"/>
          <a:stretch/>
        </p:blipFill>
        <p:spPr>
          <a:xfrm rot="5400000">
            <a:off x="6157461" y="4139944"/>
            <a:ext cx="2498359" cy="2514601"/>
          </a:xfrm>
          <a:prstGeom prst="rect">
            <a:avLst/>
          </a:prstGeom>
          <a:ln>
            <a:solidFill>
              <a:schemeClr val="tx1">
                <a:lumMod val="50000"/>
              </a:schemeClr>
            </a:solidFill>
          </a:ln>
        </p:spPr>
      </p:pic>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l="8515" t="29531" r="22572"/>
          <a:stretch/>
        </p:blipFill>
        <p:spPr>
          <a:xfrm>
            <a:off x="5980176" y="2137096"/>
            <a:ext cx="2935224" cy="2010969"/>
          </a:xfrm>
          <a:prstGeom prst="rect">
            <a:avLst/>
          </a:prstGeom>
          <a:ln>
            <a:solidFill>
              <a:schemeClr val="tx1">
                <a:lumMod val="50000"/>
              </a:schemeClr>
            </a:solidFill>
          </a:ln>
        </p:spPr>
      </p:pic>
      <p:pic>
        <p:nvPicPr>
          <p:cNvPr id="10" name="cmk slide 46- L5 ntr">
            <a:hlinkClick r:id="" action="ppaction://media"/>
          </p:cNvPr>
          <p:cNvPicPr>
            <a:picLocks noChangeAspect="1"/>
          </p:cNvPicPr>
          <p:nvPr>
            <a:audioFile r:link="rId1"/>
            <p:extLst>
              <p:ext uri="{DAA4B4D4-6D71-4841-9C94-3DE7FCFB9230}">
                <p14:media xmlns:p14="http://schemas.microsoft.com/office/powerpoint/2010/main" r:embed="rId2">
                  <p14:trim st="600" end="823"/>
                </p14:media>
              </p:ext>
            </p:extLst>
          </p:nvPr>
        </p:nvPicPr>
        <p:blipFill>
          <a:blip r:embed="rId7"/>
          <a:stretch>
            <a:fillRect/>
          </a:stretch>
        </p:blipFill>
        <p:spPr>
          <a:xfrm>
            <a:off x="8882895" y="6646424"/>
            <a:ext cx="211576" cy="211576"/>
          </a:xfrm>
          <a:prstGeom prst="rect">
            <a:avLst/>
          </a:prstGeom>
        </p:spPr>
      </p:pic>
      <p:sp>
        <p:nvSpPr>
          <p:cNvPr id="12" name="TextBox 11"/>
          <p:cNvSpPr txBox="1"/>
          <p:nvPr/>
        </p:nvSpPr>
        <p:spPr>
          <a:xfrm rot="16200000">
            <a:off x="-1461919" y="3323814"/>
            <a:ext cx="6868316" cy="200055"/>
          </a:xfrm>
          <a:prstGeom prst="rect">
            <a:avLst/>
          </a:prstGeom>
          <a:solidFill>
            <a:srgbClr val="6E9A35"/>
          </a:solidFill>
          <a:ln>
            <a:solidFill>
              <a:srgbClr val="6E9A35"/>
            </a:solidFill>
          </a:ln>
        </p:spPr>
        <p:txBody>
          <a:bodyPr wrap="square" rtlCol="0">
            <a:spAutoFit/>
          </a:bodyPr>
          <a:lstStyle/>
          <a:p>
            <a:endParaRPr lang="es-US" sz="700" dirty="0">
              <a:solidFill>
                <a:schemeClr val="accent4">
                  <a:lumMod val="60000"/>
                  <a:lumOff val="40000"/>
                </a:schemeClr>
              </a:solidFill>
            </a:endParaRPr>
          </a:p>
        </p:txBody>
      </p:sp>
      <p:sp>
        <p:nvSpPr>
          <p:cNvPr id="13" name="TextBox 12"/>
          <p:cNvSpPr txBox="1"/>
          <p:nvPr/>
        </p:nvSpPr>
        <p:spPr>
          <a:xfrm>
            <a:off x="7052095" y="531186"/>
            <a:ext cx="1863306" cy="707886"/>
          </a:xfrm>
          <a:prstGeom prst="rect">
            <a:avLst/>
          </a:prstGeom>
          <a:solidFill>
            <a:srgbClr val="ED3124"/>
          </a:solidFill>
          <a:ln w="38100">
            <a:solidFill>
              <a:schemeClr val="tx1"/>
            </a:solidFill>
          </a:ln>
        </p:spPr>
        <p:txBody>
          <a:bodyPr wrap="square" rtlCol="0">
            <a:spAutoFit/>
          </a:bodyPr>
          <a:lstStyle/>
          <a:p>
            <a:pPr algn="ctr"/>
            <a:r>
              <a:rPr lang="en-US" sz="2000" b="1" dirty="0" smtClean="0">
                <a:solidFill>
                  <a:schemeClr val="bg1"/>
                </a:solidFill>
                <a:latin typeface="Arial" panose="020B0604020202020204" pitchFamily="34" charset="0"/>
                <a:cs typeface="Arial" panose="020B0604020202020204" pitchFamily="34" charset="0"/>
              </a:rPr>
              <a:t>Culinary</a:t>
            </a:r>
          </a:p>
          <a:p>
            <a:pPr algn="ctr"/>
            <a:r>
              <a:rPr lang="en-US" sz="2000" b="1" dirty="0" smtClean="0">
                <a:solidFill>
                  <a:schemeClr val="bg1"/>
                </a:solidFill>
                <a:latin typeface="Arial" panose="020B0604020202020204" pitchFamily="34" charset="0"/>
                <a:cs typeface="Arial" panose="020B0604020202020204" pitchFamily="34" charset="0"/>
              </a:rPr>
              <a:t>Instructor</a:t>
            </a:r>
            <a:endParaRPr lang="en-US" sz="2000" b="1" dirty="0">
              <a:solidFill>
                <a:schemeClr val="bg1"/>
              </a:solidFill>
              <a:latin typeface="Arial" panose="020B0604020202020204" pitchFamily="34" charset="0"/>
              <a:cs typeface="Arial" panose="020B0604020202020204" pitchFamily="34" charset="0"/>
            </a:endParaRPr>
          </a:p>
        </p:txBody>
      </p:sp>
      <p:sp>
        <p:nvSpPr>
          <p:cNvPr id="14" name="TextBox 13"/>
          <p:cNvSpPr txBox="1"/>
          <p:nvPr/>
        </p:nvSpPr>
        <p:spPr>
          <a:xfrm>
            <a:off x="7052095" y="1234185"/>
            <a:ext cx="1863306" cy="707886"/>
          </a:xfrm>
          <a:prstGeom prst="rect">
            <a:avLst/>
          </a:prstGeom>
          <a:solidFill>
            <a:srgbClr val="00B0F0"/>
          </a:solidFill>
          <a:ln w="38100">
            <a:solidFill>
              <a:schemeClr val="tx1"/>
            </a:solidFill>
          </a:ln>
        </p:spPr>
        <p:txBody>
          <a:bodyPr wrap="square" rtlCol="0">
            <a:spAutoFit/>
          </a:bodyPr>
          <a:lstStyle/>
          <a:p>
            <a:pPr algn="ctr"/>
            <a:r>
              <a:rPr lang="en-US" sz="2000" b="1" dirty="0" smtClean="0">
                <a:solidFill>
                  <a:schemeClr val="bg1"/>
                </a:solidFill>
                <a:latin typeface="Arial" panose="020B0604020202020204" pitchFamily="34" charset="0"/>
                <a:cs typeface="Arial" panose="020B0604020202020204" pitchFamily="34" charset="0"/>
              </a:rPr>
              <a:t>Nutrition</a:t>
            </a:r>
          </a:p>
          <a:p>
            <a:pPr algn="ctr"/>
            <a:r>
              <a:rPr lang="en-US" sz="2000" b="1" dirty="0" smtClean="0">
                <a:solidFill>
                  <a:schemeClr val="bg1"/>
                </a:solidFill>
                <a:latin typeface="Arial" panose="020B0604020202020204" pitchFamily="34" charset="0"/>
                <a:cs typeface="Arial" panose="020B0604020202020204" pitchFamily="34" charset="0"/>
              </a:rPr>
              <a:t>Instructor</a:t>
            </a:r>
            <a:endParaRPr lang="en-US" sz="2000" b="1" dirty="0">
              <a:solidFill>
                <a:schemeClr val="bg1"/>
              </a:solidFill>
              <a:latin typeface="Arial" panose="020B0604020202020204" pitchFamily="34" charset="0"/>
              <a:cs typeface="Arial" panose="020B0604020202020204" pitchFamily="34" charset="0"/>
            </a:endParaRPr>
          </a:p>
        </p:txBody>
      </p:sp>
      <p:sp>
        <p:nvSpPr>
          <p:cNvPr id="15" name="TextBox 14"/>
          <p:cNvSpPr txBox="1"/>
          <p:nvPr/>
        </p:nvSpPr>
        <p:spPr>
          <a:xfrm>
            <a:off x="7052095" y="107079"/>
            <a:ext cx="1863306" cy="400110"/>
          </a:xfrm>
          <a:prstGeom prst="rect">
            <a:avLst/>
          </a:prstGeom>
          <a:solidFill>
            <a:srgbClr val="FFD508"/>
          </a:solidFill>
          <a:ln w="38100">
            <a:solidFill>
              <a:schemeClr val="tx1"/>
            </a:solidFill>
          </a:ln>
        </p:spPr>
        <p:txBody>
          <a:bodyPr wrap="square" rtlCol="0">
            <a:spAutoFit/>
          </a:bodyPr>
          <a:lstStyle/>
          <a:p>
            <a:pPr algn="ctr"/>
            <a:r>
              <a:rPr lang="en-US" sz="2000" b="1" dirty="0" smtClean="0">
                <a:latin typeface="Arial" panose="020B0604020202020204" pitchFamily="34" charset="0"/>
                <a:cs typeface="Arial" panose="020B0604020202020204" pitchFamily="34" charset="0"/>
              </a:rPr>
              <a:t>Facilitator</a:t>
            </a:r>
            <a:endParaRPr lang="en-US" sz="2000" b="1" dirty="0">
              <a:latin typeface="Arial" panose="020B0604020202020204" pitchFamily="34" charset="0"/>
              <a:cs typeface="Arial" panose="020B0604020202020204" pitchFamily="34" charset="0"/>
            </a:endParaRPr>
          </a:p>
        </p:txBody>
      </p:sp>
      <p:sp>
        <p:nvSpPr>
          <p:cNvPr id="16" name="Rectangle 15"/>
          <p:cNvSpPr/>
          <p:nvPr/>
        </p:nvSpPr>
        <p:spPr>
          <a:xfrm rot="16200000">
            <a:off x="-1505437" y="1946822"/>
            <a:ext cx="5000854" cy="2646878"/>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16600" dirty="0" smtClean="0">
                <a:ln w="0"/>
                <a:solidFill>
                  <a:srgbClr val="6E9A35"/>
                </a:solidFill>
                <a:effectLst>
                  <a:outerShdw blurRad="38100" dist="25400" dir="5400000" algn="ctr" rotWithShape="0">
                    <a:srgbClr val="6E747A">
                      <a:alpha val="43000"/>
                    </a:srgbClr>
                  </a:outerShdw>
                </a:effectLst>
              </a:rPr>
              <a:t>KIDS</a:t>
            </a:r>
            <a:endParaRPr lang="en-US" sz="11500" b="1" dirty="0">
              <a:ln w="9525">
                <a:solidFill>
                  <a:schemeClr val="bg1"/>
                </a:solidFill>
                <a:prstDash val="solid"/>
              </a:ln>
              <a:solidFill>
                <a:srgbClr val="6E9A3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831230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7586"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9345" t="3717" r="27622" b="11694"/>
          <a:stretch/>
        </p:blipFill>
        <p:spPr>
          <a:xfrm rot="5400000">
            <a:off x="6157461" y="4139944"/>
            <a:ext cx="2498359" cy="2514601"/>
          </a:xfrm>
          <a:prstGeom prst="rect">
            <a:avLst/>
          </a:prstGeom>
          <a:ln>
            <a:solidFill>
              <a:schemeClr val="tx1">
                <a:lumMod val="50000"/>
              </a:schemeClr>
            </a:solidFill>
          </a:ln>
        </p:spPr>
      </p:pic>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l="8515" t="29531" r="22572"/>
          <a:stretch/>
        </p:blipFill>
        <p:spPr>
          <a:xfrm>
            <a:off x="5980176" y="2137096"/>
            <a:ext cx="2935224" cy="2010969"/>
          </a:xfrm>
          <a:prstGeom prst="rect">
            <a:avLst/>
          </a:prstGeom>
          <a:ln>
            <a:solidFill>
              <a:schemeClr val="tx1">
                <a:lumMod val="50000"/>
              </a:schemeClr>
            </a:solidFill>
          </a:ln>
        </p:spPr>
      </p:pic>
      <p:pic>
        <p:nvPicPr>
          <p:cNvPr id="10" name="cmk slide 47- L5 ntr 2">
            <a:hlinkClick r:id="" action="ppaction://media"/>
          </p:cNvPr>
          <p:cNvPicPr>
            <a:picLocks noChangeAspect="1"/>
          </p:cNvPicPr>
          <p:nvPr>
            <a:audioFile r:link="rId1"/>
            <p:extLst>
              <p:ext uri="{DAA4B4D4-6D71-4841-9C94-3DE7FCFB9230}">
                <p14:media xmlns:p14="http://schemas.microsoft.com/office/powerpoint/2010/main" r:embed="rId2">
                  <p14:trim st="600" end="812"/>
                </p14:media>
              </p:ext>
            </p:extLst>
          </p:nvPr>
        </p:nvPicPr>
        <p:blipFill>
          <a:blip r:embed="rId7"/>
          <a:stretch>
            <a:fillRect/>
          </a:stretch>
        </p:blipFill>
        <p:spPr>
          <a:xfrm>
            <a:off x="8915400" y="6553200"/>
            <a:ext cx="304800" cy="304800"/>
          </a:xfrm>
          <a:prstGeom prst="rect">
            <a:avLst/>
          </a:prstGeom>
        </p:spPr>
      </p:pic>
      <p:sp>
        <p:nvSpPr>
          <p:cNvPr id="12" name="TextBox 11"/>
          <p:cNvSpPr txBox="1"/>
          <p:nvPr/>
        </p:nvSpPr>
        <p:spPr>
          <a:xfrm rot="16200000">
            <a:off x="-1461919" y="3323814"/>
            <a:ext cx="6868316" cy="200055"/>
          </a:xfrm>
          <a:prstGeom prst="rect">
            <a:avLst/>
          </a:prstGeom>
          <a:solidFill>
            <a:srgbClr val="6E9A35"/>
          </a:solidFill>
          <a:ln>
            <a:solidFill>
              <a:srgbClr val="6E9A35"/>
            </a:solidFill>
          </a:ln>
        </p:spPr>
        <p:txBody>
          <a:bodyPr wrap="square" rtlCol="0">
            <a:spAutoFit/>
          </a:bodyPr>
          <a:lstStyle/>
          <a:p>
            <a:endParaRPr lang="es-US" sz="700" dirty="0">
              <a:solidFill>
                <a:schemeClr val="accent4">
                  <a:lumMod val="60000"/>
                  <a:lumOff val="40000"/>
                </a:schemeClr>
              </a:solidFill>
            </a:endParaRPr>
          </a:p>
        </p:txBody>
      </p:sp>
      <p:sp>
        <p:nvSpPr>
          <p:cNvPr id="13" name="TextBox 12"/>
          <p:cNvSpPr txBox="1"/>
          <p:nvPr/>
        </p:nvSpPr>
        <p:spPr>
          <a:xfrm>
            <a:off x="7052095" y="531186"/>
            <a:ext cx="1863306" cy="707886"/>
          </a:xfrm>
          <a:prstGeom prst="rect">
            <a:avLst/>
          </a:prstGeom>
          <a:solidFill>
            <a:srgbClr val="ED3124"/>
          </a:solidFill>
          <a:ln w="38100">
            <a:solidFill>
              <a:schemeClr val="tx1"/>
            </a:solidFill>
          </a:ln>
        </p:spPr>
        <p:txBody>
          <a:bodyPr wrap="square" rtlCol="0">
            <a:spAutoFit/>
          </a:bodyPr>
          <a:lstStyle/>
          <a:p>
            <a:pPr algn="ctr"/>
            <a:r>
              <a:rPr lang="en-US" sz="2000" b="1" dirty="0" smtClean="0">
                <a:solidFill>
                  <a:schemeClr val="bg1"/>
                </a:solidFill>
                <a:latin typeface="Arial" panose="020B0604020202020204" pitchFamily="34" charset="0"/>
                <a:cs typeface="Arial" panose="020B0604020202020204" pitchFamily="34" charset="0"/>
              </a:rPr>
              <a:t>Culinary</a:t>
            </a:r>
          </a:p>
          <a:p>
            <a:pPr algn="ctr"/>
            <a:r>
              <a:rPr lang="en-US" sz="2000" b="1" dirty="0" smtClean="0">
                <a:solidFill>
                  <a:schemeClr val="bg1"/>
                </a:solidFill>
                <a:latin typeface="Arial" panose="020B0604020202020204" pitchFamily="34" charset="0"/>
                <a:cs typeface="Arial" panose="020B0604020202020204" pitchFamily="34" charset="0"/>
              </a:rPr>
              <a:t>Instructor</a:t>
            </a:r>
            <a:endParaRPr lang="en-US" sz="2000" b="1" dirty="0">
              <a:solidFill>
                <a:schemeClr val="bg1"/>
              </a:solidFill>
              <a:latin typeface="Arial" panose="020B0604020202020204" pitchFamily="34" charset="0"/>
              <a:cs typeface="Arial" panose="020B0604020202020204" pitchFamily="34" charset="0"/>
            </a:endParaRPr>
          </a:p>
        </p:txBody>
      </p:sp>
      <p:sp>
        <p:nvSpPr>
          <p:cNvPr id="14" name="TextBox 13"/>
          <p:cNvSpPr txBox="1"/>
          <p:nvPr/>
        </p:nvSpPr>
        <p:spPr>
          <a:xfrm>
            <a:off x="7052095" y="1234185"/>
            <a:ext cx="1863306" cy="707886"/>
          </a:xfrm>
          <a:prstGeom prst="rect">
            <a:avLst/>
          </a:prstGeom>
          <a:solidFill>
            <a:srgbClr val="00B0F0"/>
          </a:solidFill>
          <a:ln w="38100">
            <a:solidFill>
              <a:schemeClr val="tx1"/>
            </a:solidFill>
          </a:ln>
        </p:spPr>
        <p:txBody>
          <a:bodyPr wrap="square" rtlCol="0">
            <a:spAutoFit/>
          </a:bodyPr>
          <a:lstStyle/>
          <a:p>
            <a:pPr algn="ctr"/>
            <a:r>
              <a:rPr lang="en-US" sz="2000" b="1" dirty="0" smtClean="0">
                <a:solidFill>
                  <a:schemeClr val="bg1"/>
                </a:solidFill>
                <a:latin typeface="Arial" panose="020B0604020202020204" pitchFamily="34" charset="0"/>
                <a:cs typeface="Arial" panose="020B0604020202020204" pitchFamily="34" charset="0"/>
              </a:rPr>
              <a:t>Nutrition</a:t>
            </a:r>
          </a:p>
          <a:p>
            <a:pPr algn="ctr"/>
            <a:r>
              <a:rPr lang="en-US" sz="2000" b="1" dirty="0" smtClean="0">
                <a:solidFill>
                  <a:schemeClr val="bg1"/>
                </a:solidFill>
                <a:latin typeface="Arial" panose="020B0604020202020204" pitchFamily="34" charset="0"/>
                <a:cs typeface="Arial" panose="020B0604020202020204" pitchFamily="34" charset="0"/>
              </a:rPr>
              <a:t>Instructor</a:t>
            </a:r>
            <a:endParaRPr lang="en-US" sz="2000" b="1" dirty="0">
              <a:solidFill>
                <a:schemeClr val="bg1"/>
              </a:solidFill>
              <a:latin typeface="Arial" panose="020B0604020202020204" pitchFamily="34" charset="0"/>
              <a:cs typeface="Arial" panose="020B0604020202020204" pitchFamily="34" charset="0"/>
            </a:endParaRPr>
          </a:p>
        </p:txBody>
      </p:sp>
      <p:sp>
        <p:nvSpPr>
          <p:cNvPr id="15" name="TextBox 14"/>
          <p:cNvSpPr txBox="1"/>
          <p:nvPr/>
        </p:nvSpPr>
        <p:spPr>
          <a:xfrm>
            <a:off x="7052095" y="107079"/>
            <a:ext cx="1863306" cy="400110"/>
          </a:xfrm>
          <a:prstGeom prst="rect">
            <a:avLst/>
          </a:prstGeom>
          <a:solidFill>
            <a:srgbClr val="FFD508"/>
          </a:solidFill>
          <a:ln w="38100">
            <a:solidFill>
              <a:schemeClr val="tx1"/>
            </a:solidFill>
          </a:ln>
        </p:spPr>
        <p:txBody>
          <a:bodyPr wrap="square" rtlCol="0">
            <a:spAutoFit/>
          </a:bodyPr>
          <a:lstStyle/>
          <a:p>
            <a:pPr algn="ctr"/>
            <a:r>
              <a:rPr lang="en-US" sz="2000" b="1" dirty="0" smtClean="0">
                <a:latin typeface="Arial" panose="020B0604020202020204" pitchFamily="34" charset="0"/>
                <a:cs typeface="Arial" panose="020B0604020202020204" pitchFamily="34" charset="0"/>
              </a:rPr>
              <a:t>Facilitator</a:t>
            </a:r>
            <a:endParaRPr lang="en-US" sz="2000" b="1" dirty="0">
              <a:latin typeface="Arial" panose="020B0604020202020204" pitchFamily="34" charset="0"/>
              <a:cs typeface="Arial" panose="020B0604020202020204" pitchFamily="34" charset="0"/>
            </a:endParaRPr>
          </a:p>
        </p:txBody>
      </p:sp>
      <p:sp>
        <p:nvSpPr>
          <p:cNvPr id="16" name="Rectangle 15"/>
          <p:cNvSpPr/>
          <p:nvPr/>
        </p:nvSpPr>
        <p:spPr>
          <a:xfrm rot="16200000">
            <a:off x="-1505437" y="1946822"/>
            <a:ext cx="5000854" cy="2646878"/>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16600" dirty="0" smtClean="0">
                <a:ln w="0"/>
                <a:solidFill>
                  <a:srgbClr val="6E9A35"/>
                </a:solidFill>
                <a:effectLst>
                  <a:outerShdw blurRad="38100" dist="25400" dir="5400000" algn="ctr" rotWithShape="0">
                    <a:srgbClr val="6E747A">
                      <a:alpha val="43000"/>
                    </a:srgbClr>
                  </a:outerShdw>
                </a:effectLst>
              </a:rPr>
              <a:t>KIDS</a:t>
            </a:r>
            <a:endParaRPr lang="en-US" sz="11500" b="1" dirty="0">
              <a:ln w="9525">
                <a:solidFill>
                  <a:schemeClr val="bg1"/>
                </a:solidFill>
                <a:prstDash val="solid"/>
              </a:ln>
              <a:solidFill>
                <a:srgbClr val="6E9A35"/>
              </a:solidFill>
              <a:effectLst>
                <a:outerShdw blurRad="12700" dist="38100" dir="2700000" algn="tl" rotWithShape="0">
                  <a:schemeClr val="accent5">
                    <a:lumMod val="60000"/>
                    <a:lumOff val="40000"/>
                  </a:schemeClr>
                </a:outerShdw>
              </a:effectLst>
            </a:endParaRPr>
          </a:p>
        </p:txBody>
      </p:sp>
      <p:sp>
        <p:nvSpPr>
          <p:cNvPr id="18" name="Title 1"/>
          <p:cNvSpPr>
            <a:spLocks noGrp="1"/>
          </p:cNvSpPr>
          <p:nvPr>
            <p:ph type="title"/>
          </p:nvPr>
        </p:nvSpPr>
        <p:spPr>
          <a:xfrm>
            <a:off x="2209800" y="296861"/>
            <a:ext cx="4775462" cy="2304937"/>
          </a:xfrm>
        </p:spPr>
        <p:txBody>
          <a:bodyPr>
            <a:normAutofit fontScale="90000"/>
          </a:bodyPr>
          <a:lstStyle/>
          <a:p>
            <a:r>
              <a:rPr lang="en-US" sz="4800" dirty="0">
                <a:solidFill>
                  <a:srgbClr val="007160"/>
                </a:solidFill>
              </a:rPr>
              <a:t>Practice making smart choices at the grocery store</a:t>
            </a:r>
            <a:br>
              <a:rPr lang="en-US" sz="4800" dirty="0">
                <a:solidFill>
                  <a:srgbClr val="007160"/>
                </a:solidFill>
              </a:rPr>
            </a:br>
            <a:endParaRPr lang="en-US" dirty="0"/>
          </a:p>
        </p:txBody>
      </p:sp>
      <p:sp>
        <p:nvSpPr>
          <p:cNvPr id="20" name="Content Placeholder 2"/>
          <p:cNvSpPr txBox="1">
            <a:spLocks/>
          </p:cNvSpPr>
          <p:nvPr/>
        </p:nvSpPr>
        <p:spPr>
          <a:xfrm>
            <a:off x="2209800" y="2796822"/>
            <a:ext cx="3939540" cy="4061177"/>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2000" kern="1200">
                <a:solidFill>
                  <a:schemeClr val="tx1">
                    <a:lumMod val="50000"/>
                  </a:schemeClr>
                </a:solidFill>
                <a:latin typeface="Arial" panose="020B0604020202020204" pitchFamily="34" charset="0"/>
                <a:ea typeface="+mn-ea"/>
                <a:cs typeface="Arial" panose="020B0604020202020204" pitchFamily="34" charset="0"/>
              </a:defRPr>
            </a:lvl1pPr>
            <a:lvl2pPr marL="174625" indent="-174625" algn="l" defTabSz="914400" rtl="0" eaLnBrk="1" latinLnBrk="0" hangingPunct="1">
              <a:spcBef>
                <a:spcPts val="900"/>
              </a:spcBef>
              <a:buFont typeface="Arial" pitchFamily="34" charset="0"/>
              <a:buChar char="•"/>
              <a:defRPr lang="en-US" sz="2000" kern="1200" dirty="0" smtClean="0">
                <a:solidFill>
                  <a:schemeClr val="tx1">
                    <a:lumMod val="50000"/>
                  </a:schemeClr>
                </a:solidFill>
                <a:latin typeface="Arial" panose="020B0604020202020204" pitchFamily="34" charset="0"/>
                <a:ea typeface="+mn-ea"/>
                <a:cs typeface="Arial" panose="020B0604020202020204" pitchFamily="34" charset="0"/>
              </a:defRPr>
            </a:lvl2pPr>
            <a:lvl3pPr marL="457200" indent="-282575" algn="l" defTabSz="914400" rtl="0" eaLnBrk="1" latinLnBrk="0" hangingPunct="1">
              <a:spcBef>
                <a:spcPct val="20000"/>
              </a:spcBef>
              <a:buFont typeface="Calibri" pitchFamily="34" charset="0"/>
              <a:buChar char="―"/>
              <a:defRPr sz="1800" kern="1200">
                <a:solidFill>
                  <a:schemeClr val="tx1">
                    <a:lumMod val="50000"/>
                  </a:schemeClr>
                </a:solidFill>
                <a:latin typeface="Arial" panose="020B0604020202020204" pitchFamily="34" charset="0"/>
                <a:ea typeface="+mn-ea"/>
                <a:cs typeface="Arial" panose="020B0604020202020204" pitchFamily="34" charset="0"/>
              </a:defRPr>
            </a:lvl3pPr>
            <a:lvl4pPr marL="739775" indent="-228600" algn="l" defTabSz="914400" rtl="0" eaLnBrk="1" latinLnBrk="0" hangingPunct="1">
              <a:spcBef>
                <a:spcPct val="20000"/>
              </a:spcBef>
              <a:buFont typeface="Arial" pitchFamily="34" charset="0"/>
              <a:buChar char="–"/>
              <a:defRPr sz="1600" kern="1200">
                <a:solidFill>
                  <a:schemeClr val="tx1">
                    <a:lumMod val="50000"/>
                  </a:schemeClr>
                </a:solidFill>
                <a:latin typeface="Arial" panose="020B0604020202020204" pitchFamily="34" charset="0"/>
                <a:ea typeface="+mn-ea"/>
                <a:cs typeface="Arial" panose="020B0604020202020204" pitchFamily="34" charset="0"/>
              </a:defRPr>
            </a:lvl4pPr>
            <a:lvl5pPr marL="968375" indent="-228600" algn="l" defTabSz="914400" rtl="0" eaLnBrk="1" latinLnBrk="0" hangingPunct="1">
              <a:spcBef>
                <a:spcPct val="20000"/>
              </a:spcBef>
              <a:buFont typeface="Arial" pitchFamily="34" charset="0"/>
              <a:buChar char="»"/>
              <a:defRPr sz="1600" kern="1200">
                <a:solidFill>
                  <a:schemeClr val="tx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b="1" smtClean="0">
                <a:solidFill>
                  <a:srgbClr val="6E9A35"/>
                </a:solidFill>
              </a:rPr>
              <a:t>“Can I Have This One?” – Page 18</a:t>
            </a:r>
            <a:endParaRPr lang="en-US" sz="2800" b="1" dirty="0" smtClean="0">
              <a:solidFill>
                <a:srgbClr val="6E9A35"/>
              </a:solidFill>
            </a:endParaRPr>
          </a:p>
        </p:txBody>
      </p:sp>
    </p:spTree>
    <p:extLst>
      <p:ext uri="{BB962C8B-B14F-4D97-AF65-F5344CB8AC3E}">
        <p14:creationId xmlns:p14="http://schemas.microsoft.com/office/powerpoint/2010/main" val="1621060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7628"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96861"/>
            <a:ext cx="6934200" cy="2785703"/>
          </a:xfrm>
        </p:spPr>
        <p:txBody>
          <a:bodyPr>
            <a:noAutofit/>
          </a:bodyPr>
          <a:lstStyle/>
          <a:p>
            <a:r>
              <a:rPr lang="en-US" sz="4000" dirty="0">
                <a:solidFill>
                  <a:srgbClr val="007160"/>
                </a:solidFill>
              </a:rPr>
              <a:t>Practice identifying fruits, vegetables, and whole grains when they are out to eat</a:t>
            </a:r>
          </a:p>
        </p:txBody>
      </p:sp>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t="16333" b="8333"/>
          <a:stretch/>
        </p:blipFill>
        <p:spPr>
          <a:xfrm>
            <a:off x="3459239" y="2775737"/>
            <a:ext cx="4130522" cy="2333745"/>
          </a:xfrm>
          <a:prstGeom prst="rect">
            <a:avLst/>
          </a:prstGeom>
          <a:ln>
            <a:solidFill>
              <a:schemeClr val="tx1">
                <a:lumMod val="50000"/>
              </a:schemeClr>
            </a:solidFill>
          </a:ln>
        </p:spPr>
      </p:pic>
      <p:sp>
        <p:nvSpPr>
          <p:cNvPr id="4" name="TextBox 3"/>
          <p:cNvSpPr txBox="1"/>
          <p:nvPr/>
        </p:nvSpPr>
        <p:spPr>
          <a:xfrm>
            <a:off x="2985075" y="5109482"/>
            <a:ext cx="5078850" cy="400110"/>
          </a:xfrm>
          <a:prstGeom prst="rect">
            <a:avLst/>
          </a:prstGeom>
          <a:noFill/>
        </p:spPr>
        <p:txBody>
          <a:bodyPr wrap="square" rtlCol="0">
            <a:spAutoFit/>
          </a:bodyPr>
          <a:lstStyle/>
          <a:p>
            <a:r>
              <a:rPr lang="en-US" sz="2000" dirty="0" smtClean="0"/>
              <a:t>Drawing fast food orders using printed menus</a:t>
            </a:r>
            <a:endParaRPr lang="en-US" sz="2000" dirty="0"/>
          </a:p>
        </p:txBody>
      </p:sp>
      <p:pic>
        <p:nvPicPr>
          <p:cNvPr id="5" name="cmk slide 48- L5 ntr 3">
            <a:hlinkClick r:id="" action="ppaction://media"/>
          </p:cNvPr>
          <p:cNvPicPr>
            <a:picLocks noChangeAspect="1"/>
          </p:cNvPicPr>
          <p:nvPr>
            <a:audioFile r:link="rId1"/>
            <p:extLst>
              <p:ext uri="{DAA4B4D4-6D71-4841-9C94-3DE7FCFB9230}">
                <p14:media xmlns:p14="http://schemas.microsoft.com/office/powerpoint/2010/main" r:embed="rId2">
                  <p14:trim st="600" end="922"/>
                </p14:media>
              </p:ext>
            </p:extLst>
          </p:nvPr>
        </p:nvPicPr>
        <p:blipFill>
          <a:blip r:embed="rId6"/>
          <a:stretch>
            <a:fillRect/>
          </a:stretch>
        </p:blipFill>
        <p:spPr>
          <a:xfrm>
            <a:off x="8839200" y="6525272"/>
            <a:ext cx="304800" cy="304800"/>
          </a:xfrm>
          <a:prstGeom prst="rect">
            <a:avLst/>
          </a:prstGeom>
        </p:spPr>
      </p:pic>
      <p:sp>
        <p:nvSpPr>
          <p:cNvPr id="11" name="Rectangle 10"/>
          <p:cNvSpPr/>
          <p:nvPr/>
        </p:nvSpPr>
        <p:spPr>
          <a:xfrm rot="16200000">
            <a:off x="-1505437" y="1946822"/>
            <a:ext cx="5000854" cy="2646878"/>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16600" dirty="0" smtClean="0">
                <a:ln w="0"/>
                <a:solidFill>
                  <a:srgbClr val="6E9A35"/>
                </a:solidFill>
                <a:effectLst>
                  <a:outerShdw blurRad="38100" dist="25400" dir="5400000" algn="ctr" rotWithShape="0">
                    <a:srgbClr val="6E747A">
                      <a:alpha val="43000"/>
                    </a:srgbClr>
                  </a:outerShdw>
                </a:effectLst>
              </a:rPr>
              <a:t>KIDS</a:t>
            </a:r>
            <a:endParaRPr lang="en-US" sz="11500" b="1" dirty="0">
              <a:ln w="9525">
                <a:solidFill>
                  <a:schemeClr val="bg1"/>
                </a:solidFill>
                <a:prstDash val="solid"/>
              </a:ln>
              <a:solidFill>
                <a:srgbClr val="6E9A35"/>
              </a:solidFill>
              <a:effectLst>
                <a:outerShdw blurRad="12700" dist="38100" dir="2700000" algn="tl" rotWithShape="0">
                  <a:schemeClr val="accent5">
                    <a:lumMod val="60000"/>
                    <a:lumOff val="40000"/>
                  </a:schemeClr>
                </a:outerShdw>
              </a:effectLst>
            </a:endParaRPr>
          </a:p>
        </p:txBody>
      </p:sp>
      <p:sp>
        <p:nvSpPr>
          <p:cNvPr id="12" name="TextBox 11"/>
          <p:cNvSpPr txBox="1"/>
          <p:nvPr/>
        </p:nvSpPr>
        <p:spPr>
          <a:xfrm rot="16200000">
            <a:off x="-1461919" y="3323814"/>
            <a:ext cx="6868316" cy="200055"/>
          </a:xfrm>
          <a:prstGeom prst="rect">
            <a:avLst/>
          </a:prstGeom>
          <a:solidFill>
            <a:srgbClr val="6E9A35"/>
          </a:solidFill>
          <a:ln>
            <a:solidFill>
              <a:srgbClr val="6E9A35"/>
            </a:solidFill>
          </a:ln>
        </p:spPr>
        <p:txBody>
          <a:bodyPr wrap="square" rtlCol="0">
            <a:spAutoFit/>
          </a:bodyPr>
          <a:lstStyle/>
          <a:p>
            <a:endParaRPr lang="es-US" sz="700" dirty="0">
              <a:solidFill>
                <a:schemeClr val="accent4">
                  <a:lumMod val="60000"/>
                  <a:lumOff val="40000"/>
                </a:schemeClr>
              </a:solidFill>
            </a:endParaRPr>
          </a:p>
        </p:txBody>
      </p:sp>
      <p:sp>
        <p:nvSpPr>
          <p:cNvPr id="13" name="TextBox 12"/>
          <p:cNvSpPr txBox="1"/>
          <p:nvPr/>
        </p:nvSpPr>
        <p:spPr>
          <a:xfrm>
            <a:off x="7052094" y="160476"/>
            <a:ext cx="1863306" cy="707886"/>
          </a:xfrm>
          <a:prstGeom prst="rect">
            <a:avLst/>
          </a:prstGeom>
          <a:solidFill>
            <a:srgbClr val="00B0F0"/>
          </a:solidFill>
          <a:ln w="38100">
            <a:solidFill>
              <a:schemeClr val="tx1"/>
            </a:solidFill>
          </a:ln>
        </p:spPr>
        <p:txBody>
          <a:bodyPr wrap="square" rtlCol="0">
            <a:spAutoFit/>
          </a:bodyPr>
          <a:lstStyle/>
          <a:p>
            <a:pPr algn="ctr"/>
            <a:r>
              <a:rPr lang="en-US" sz="2000" b="1" dirty="0" smtClean="0">
                <a:solidFill>
                  <a:schemeClr val="bg1"/>
                </a:solidFill>
                <a:latin typeface="Arial" panose="020B0604020202020204" pitchFamily="34" charset="0"/>
                <a:cs typeface="Arial" panose="020B0604020202020204" pitchFamily="34" charset="0"/>
              </a:rPr>
              <a:t>Nutrition</a:t>
            </a:r>
          </a:p>
          <a:p>
            <a:pPr algn="ctr"/>
            <a:r>
              <a:rPr lang="en-US" sz="2000" b="1" dirty="0" smtClean="0">
                <a:solidFill>
                  <a:schemeClr val="bg1"/>
                </a:solidFill>
                <a:latin typeface="Arial" panose="020B0604020202020204" pitchFamily="34" charset="0"/>
                <a:cs typeface="Arial" panose="020B0604020202020204" pitchFamily="34" charset="0"/>
              </a:rPr>
              <a:t>Instructor</a:t>
            </a:r>
            <a:endParaRPr lang="en-US" sz="2000" b="1" dirty="0">
              <a:solidFill>
                <a:schemeClr val="bg1"/>
              </a:solidFill>
              <a:latin typeface="Arial" panose="020B0604020202020204" pitchFamily="34" charset="0"/>
              <a:cs typeface="Arial" panose="020B0604020202020204" pitchFamily="34" charset="0"/>
            </a:endParaRPr>
          </a:p>
        </p:txBody>
      </p:sp>
      <p:sp>
        <p:nvSpPr>
          <p:cNvPr id="15" name="Title 1"/>
          <p:cNvSpPr txBox="1">
            <a:spLocks/>
          </p:cNvSpPr>
          <p:nvPr/>
        </p:nvSpPr>
        <p:spPr>
          <a:xfrm>
            <a:off x="2272018" y="3890815"/>
            <a:ext cx="6705600" cy="2967185"/>
          </a:xfrm>
          <a:prstGeom prst="rect">
            <a:avLst/>
          </a:prstGeom>
        </p:spPr>
        <p:txBody>
          <a:bodyPr vert="horz" lIns="91440" tIns="45720" rIns="91440" bIns="45720" rtlCol="0" anchor="b" anchorCtr="0">
            <a:normAutofit/>
          </a:bodyPr>
          <a:lstStyle>
            <a:lvl1pPr algn="l" defTabSz="914400" rtl="0" eaLnBrk="1" latinLnBrk="0" hangingPunct="1">
              <a:lnSpc>
                <a:spcPts val="4200"/>
              </a:lnSpc>
              <a:spcBef>
                <a:spcPct val="0"/>
              </a:spcBef>
              <a:buNone/>
              <a:defRPr lang="en-US" sz="4500" b="1" kern="1200">
                <a:solidFill>
                  <a:srgbClr val="007063"/>
                </a:solidFill>
                <a:latin typeface="Arial" panose="020B0604020202020204" pitchFamily="34" charset="0"/>
                <a:ea typeface="+mj-ea"/>
                <a:cs typeface="Arial" panose="020B0604020202020204" pitchFamily="34" charset="0"/>
              </a:defRPr>
            </a:lvl1pPr>
          </a:lstStyle>
          <a:p>
            <a:r>
              <a:rPr lang="en-US" sz="2800" dirty="0" smtClean="0">
                <a:solidFill>
                  <a:srgbClr val="007160"/>
                </a:solidFill>
              </a:rPr>
              <a:t>Practice sharing with their families what was learned in class.</a:t>
            </a:r>
            <a:endParaRPr lang="en-US" sz="2800" dirty="0">
              <a:solidFill>
                <a:srgbClr val="007160"/>
              </a:solidFill>
            </a:endParaRPr>
          </a:p>
        </p:txBody>
      </p:sp>
    </p:spTree>
    <p:extLst>
      <p:ext uri="{BB962C8B-B14F-4D97-AF65-F5344CB8AC3E}">
        <p14:creationId xmlns:p14="http://schemas.microsoft.com/office/powerpoint/2010/main" val="894055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840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6648" y="1218740"/>
            <a:ext cx="6705600" cy="1143000"/>
          </a:xfrm>
        </p:spPr>
        <p:txBody>
          <a:bodyPr>
            <a:normAutofit fontScale="90000"/>
          </a:bodyPr>
          <a:lstStyle/>
          <a:p>
            <a:r>
              <a:rPr lang="en-US" sz="4800" dirty="0">
                <a:solidFill>
                  <a:srgbClr val="007160"/>
                </a:solidFill>
              </a:rPr>
              <a:t>Prepare healthier versions of popular fast foods.</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3003" y="2361740"/>
            <a:ext cx="2702397" cy="3603196"/>
          </a:xfrm>
          <a:prstGeom prst="rect">
            <a:avLst/>
          </a:prstGeom>
          <a:ln>
            <a:solidFill>
              <a:schemeClr val="tx1">
                <a:lumMod val="50000"/>
              </a:schemeClr>
            </a:solidFill>
          </a:ln>
        </p:spPr>
      </p:pic>
      <p:pic>
        <p:nvPicPr>
          <p:cNvPr id="7" name="cmk slide 49- L5 culin">
            <a:hlinkClick r:id="" action="ppaction://media"/>
          </p:cNvPr>
          <p:cNvPicPr>
            <a:picLocks noChangeAspect="1"/>
          </p:cNvPicPr>
          <p:nvPr>
            <a:audioFile r:link="rId1"/>
            <p:extLst>
              <p:ext uri="{DAA4B4D4-6D71-4841-9C94-3DE7FCFB9230}">
                <p14:media xmlns:p14="http://schemas.microsoft.com/office/powerpoint/2010/main" r:embed="rId2">
                  <p14:trim st="700" end="751"/>
                </p14:media>
              </p:ext>
            </p:extLst>
          </p:nvPr>
        </p:nvPicPr>
        <p:blipFill>
          <a:blip r:embed="rId6"/>
          <a:stretch>
            <a:fillRect/>
          </a:stretch>
        </p:blipFill>
        <p:spPr>
          <a:xfrm>
            <a:off x="8915400" y="6658214"/>
            <a:ext cx="228600" cy="228600"/>
          </a:xfrm>
          <a:prstGeom prst="rect">
            <a:avLst/>
          </a:prstGeom>
        </p:spPr>
      </p:pic>
      <p:sp>
        <p:nvSpPr>
          <p:cNvPr id="8" name="Rectangle 7"/>
          <p:cNvSpPr/>
          <p:nvPr/>
        </p:nvSpPr>
        <p:spPr>
          <a:xfrm rot="16200000">
            <a:off x="-1505437" y="1946822"/>
            <a:ext cx="5000854" cy="2646878"/>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16600" dirty="0" smtClean="0">
                <a:ln w="0"/>
                <a:solidFill>
                  <a:srgbClr val="6E9A35"/>
                </a:solidFill>
                <a:effectLst>
                  <a:outerShdw blurRad="38100" dist="25400" dir="5400000" algn="ctr" rotWithShape="0">
                    <a:srgbClr val="6E747A">
                      <a:alpha val="43000"/>
                    </a:srgbClr>
                  </a:outerShdw>
                </a:effectLst>
              </a:rPr>
              <a:t>KIDS</a:t>
            </a:r>
            <a:endParaRPr lang="en-US" sz="11500" b="1" dirty="0">
              <a:ln w="9525">
                <a:solidFill>
                  <a:schemeClr val="bg1"/>
                </a:solidFill>
                <a:prstDash val="solid"/>
              </a:ln>
              <a:solidFill>
                <a:srgbClr val="6E9A35"/>
              </a:solidFill>
              <a:effectLst>
                <a:outerShdw blurRad="12700" dist="38100" dir="2700000" algn="tl" rotWithShape="0">
                  <a:schemeClr val="accent5">
                    <a:lumMod val="60000"/>
                    <a:lumOff val="40000"/>
                  </a:schemeClr>
                </a:outerShdw>
              </a:effectLst>
            </a:endParaRPr>
          </a:p>
        </p:txBody>
      </p:sp>
      <p:sp>
        <p:nvSpPr>
          <p:cNvPr id="9" name="TextBox 8"/>
          <p:cNvSpPr txBox="1"/>
          <p:nvPr/>
        </p:nvSpPr>
        <p:spPr>
          <a:xfrm rot="16200000">
            <a:off x="-1461919" y="3323814"/>
            <a:ext cx="6868316" cy="200055"/>
          </a:xfrm>
          <a:prstGeom prst="rect">
            <a:avLst/>
          </a:prstGeom>
          <a:solidFill>
            <a:srgbClr val="6E9A35"/>
          </a:solidFill>
          <a:ln>
            <a:solidFill>
              <a:srgbClr val="6E9A35"/>
            </a:solidFill>
          </a:ln>
        </p:spPr>
        <p:txBody>
          <a:bodyPr wrap="square" rtlCol="0">
            <a:spAutoFit/>
          </a:bodyPr>
          <a:lstStyle/>
          <a:p>
            <a:endParaRPr lang="es-US" sz="700" dirty="0">
              <a:solidFill>
                <a:schemeClr val="accent4">
                  <a:lumMod val="60000"/>
                  <a:lumOff val="40000"/>
                </a:schemeClr>
              </a:solidFill>
            </a:endParaRPr>
          </a:p>
        </p:txBody>
      </p:sp>
      <p:sp>
        <p:nvSpPr>
          <p:cNvPr id="10" name="TextBox 9"/>
          <p:cNvSpPr txBox="1"/>
          <p:nvPr/>
        </p:nvSpPr>
        <p:spPr>
          <a:xfrm>
            <a:off x="7052095" y="107079"/>
            <a:ext cx="1863306" cy="707886"/>
          </a:xfrm>
          <a:prstGeom prst="rect">
            <a:avLst/>
          </a:prstGeom>
          <a:solidFill>
            <a:srgbClr val="ED3124"/>
          </a:solidFill>
          <a:ln w="38100">
            <a:solidFill>
              <a:schemeClr val="tx1"/>
            </a:solidFill>
          </a:ln>
        </p:spPr>
        <p:txBody>
          <a:bodyPr wrap="square" rtlCol="0">
            <a:spAutoFit/>
          </a:bodyPr>
          <a:lstStyle/>
          <a:p>
            <a:pPr algn="ctr"/>
            <a:r>
              <a:rPr lang="en-US" sz="2000" b="1" dirty="0" smtClean="0">
                <a:solidFill>
                  <a:schemeClr val="bg1"/>
                </a:solidFill>
                <a:latin typeface="Arial" panose="020B0604020202020204" pitchFamily="34" charset="0"/>
                <a:cs typeface="Arial" panose="020B0604020202020204" pitchFamily="34" charset="0"/>
              </a:rPr>
              <a:t>Culinary</a:t>
            </a:r>
          </a:p>
          <a:p>
            <a:pPr algn="ctr"/>
            <a:r>
              <a:rPr lang="en-US" sz="2000" b="1" dirty="0" smtClean="0">
                <a:solidFill>
                  <a:schemeClr val="bg1"/>
                </a:solidFill>
                <a:latin typeface="Arial" panose="020B0604020202020204" pitchFamily="34" charset="0"/>
                <a:cs typeface="Arial" panose="020B0604020202020204" pitchFamily="34" charset="0"/>
              </a:rPr>
              <a:t>Instructor</a:t>
            </a:r>
            <a:endParaRPr lang="en-US" sz="2000" b="1" dirty="0">
              <a:solidFill>
                <a:schemeClr val="bg1"/>
              </a:solidFill>
              <a:latin typeface="Arial" panose="020B0604020202020204" pitchFamily="34" charset="0"/>
              <a:cs typeface="Arial" panose="020B0604020202020204" pitchFamily="34" charset="0"/>
            </a:endParaRPr>
          </a:p>
        </p:txBody>
      </p:sp>
      <p:sp>
        <p:nvSpPr>
          <p:cNvPr id="12" name="Content Placeholder 2"/>
          <p:cNvSpPr txBox="1">
            <a:spLocks/>
          </p:cNvSpPr>
          <p:nvPr/>
        </p:nvSpPr>
        <p:spPr>
          <a:xfrm>
            <a:off x="2330562" y="2562521"/>
            <a:ext cx="6330696" cy="5021341"/>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2000" kern="1200">
                <a:solidFill>
                  <a:schemeClr val="tx1">
                    <a:lumMod val="50000"/>
                  </a:schemeClr>
                </a:solidFill>
                <a:latin typeface="Arial" panose="020B0604020202020204" pitchFamily="34" charset="0"/>
                <a:ea typeface="+mn-ea"/>
                <a:cs typeface="Arial" panose="020B0604020202020204" pitchFamily="34" charset="0"/>
              </a:defRPr>
            </a:lvl1pPr>
            <a:lvl2pPr marL="174625" indent="-174625" algn="l" defTabSz="914400" rtl="0" eaLnBrk="1" latinLnBrk="0" hangingPunct="1">
              <a:spcBef>
                <a:spcPts val="900"/>
              </a:spcBef>
              <a:buFont typeface="Arial" pitchFamily="34" charset="0"/>
              <a:buChar char="•"/>
              <a:defRPr lang="en-US" sz="2000" kern="1200" dirty="0" smtClean="0">
                <a:solidFill>
                  <a:schemeClr val="tx1">
                    <a:lumMod val="50000"/>
                  </a:schemeClr>
                </a:solidFill>
                <a:latin typeface="Arial" panose="020B0604020202020204" pitchFamily="34" charset="0"/>
                <a:ea typeface="+mn-ea"/>
                <a:cs typeface="Arial" panose="020B0604020202020204" pitchFamily="34" charset="0"/>
              </a:defRPr>
            </a:lvl2pPr>
            <a:lvl3pPr marL="457200" indent="-282575" algn="l" defTabSz="914400" rtl="0" eaLnBrk="1" latinLnBrk="0" hangingPunct="1">
              <a:spcBef>
                <a:spcPct val="20000"/>
              </a:spcBef>
              <a:buFont typeface="Calibri" pitchFamily="34" charset="0"/>
              <a:buChar char="―"/>
              <a:defRPr sz="1800" kern="1200">
                <a:solidFill>
                  <a:schemeClr val="tx1">
                    <a:lumMod val="50000"/>
                  </a:schemeClr>
                </a:solidFill>
                <a:latin typeface="Arial" panose="020B0604020202020204" pitchFamily="34" charset="0"/>
                <a:ea typeface="+mn-ea"/>
                <a:cs typeface="Arial" panose="020B0604020202020204" pitchFamily="34" charset="0"/>
              </a:defRPr>
            </a:lvl3pPr>
            <a:lvl4pPr marL="739775" indent="-228600" algn="l" defTabSz="914400" rtl="0" eaLnBrk="1" latinLnBrk="0" hangingPunct="1">
              <a:spcBef>
                <a:spcPct val="20000"/>
              </a:spcBef>
              <a:buFont typeface="Arial" pitchFamily="34" charset="0"/>
              <a:buChar char="–"/>
              <a:defRPr sz="1600" kern="1200">
                <a:solidFill>
                  <a:schemeClr val="tx1">
                    <a:lumMod val="50000"/>
                  </a:schemeClr>
                </a:solidFill>
                <a:latin typeface="Arial" panose="020B0604020202020204" pitchFamily="34" charset="0"/>
                <a:ea typeface="+mn-ea"/>
                <a:cs typeface="Arial" panose="020B0604020202020204" pitchFamily="34" charset="0"/>
              </a:defRPr>
            </a:lvl4pPr>
            <a:lvl5pPr marL="968375" indent="-228600" algn="l" defTabSz="914400" rtl="0" eaLnBrk="1" latinLnBrk="0" hangingPunct="1">
              <a:spcBef>
                <a:spcPct val="20000"/>
              </a:spcBef>
              <a:buFont typeface="Arial" pitchFamily="34" charset="0"/>
              <a:buChar char="»"/>
              <a:defRPr sz="1600" kern="1200">
                <a:solidFill>
                  <a:schemeClr val="tx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b="1" dirty="0" smtClean="0">
              <a:solidFill>
                <a:srgbClr val="EB8A2D"/>
              </a:solidFill>
            </a:endParaRPr>
          </a:p>
          <a:p>
            <a:r>
              <a:rPr lang="en-US" sz="2800" b="1" dirty="0" smtClean="0">
                <a:solidFill>
                  <a:srgbClr val="6E9A35"/>
                </a:solidFill>
              </a:rPr>
              <a:t>Discuss Fast Food</a:t>
            </a:r>
          </a:p>
          <a:p>
            <a:r>
              <a:rPr lang="en-US" sz="2800" b="1" dirty="0" smtClean="0">
                <a:solidFill>
                  <a:srgbClr val="6E9A35"/>
                </a:solidFill>
              </a:rPr>
              <a:t>Review Food Safety</a:t>
            </a:r>
          </a:p>
          <a:p>
            <a:r>
              <a:rPr lang="en-US" sz="2800" b="1" dirty="0" smtClean="0">
                <a:solidFill>
                  <a:srgbClr val="6E9A35"/>
                </a:solidFill>
              </a:rPr>
              <a:t>Read Recipe</a:t>
            </a:r>
          </a:p>
          <a:p>
            <a:r>
              <a:rPr lang="en-US" sz="2800" b="1" dirty="0" smtClean="0">
                <a:solidFill>
                  <a:srgbClr val="6E9A35"/>
                </a:solidFill>
              </a:rPr>
              <a:t>Assign Roles</a:t>
            </a:r>
          </a:p>
        </p:txBody>
      </p:sp>
    </p:spTree>
    <p:extLst>
      <p:ext uri="{BB962C8B-B14F-4D97-AF65-F5344CB8AC3E}">
        <p14:creationId xmlns:p14="http://schemas.microsoft.com/office/powerpoint/2010/main" val="967153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6800"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91146" y="3128448"/>
            <a:ext cx="2549350" cy="3399133"/>
          </a:xfrm>
          <a:prstGeom prst="rect">
            <a:avLst/>
          </a:prstGeom>
          <a:ln>
            <a:solidFill>
              <a:schemeClr val="tx1">
                <a:lumMod val="50000"/>
              </a:schemeClr>
            </a:solidFill>
          </a:ln>
        </p:spPr>
      </p:pic>
      <p:pic>
        <p:nvPicPr>
          <p:cNvPr id="3" name="cmk slide 50- L5 eat">
            <a:hlinkClick r:id="" action="ppaction://media"/>
          </p:cNvPr>
          <p:cNvPicPr>
            <a:picLocks noChangeAspect="1"/>
          </p:cNvPicPr>
          <p:nvPr>
            <a:audioFile r:link="rId1"/>
            <p:extLst>
              <p:ext uri="{DAA4B4D4-6D71-4841-9C94-3DE7FCFB9230}">
                <p14:media xmlns:p14="http://schemas.microsoft.com/office/powerpoint/2010/main" r:embed="rId2">
                  <p14:trim st="720" end="657"/>
                </p14:media>
              </p:ext>
            </p:extLst>
          </p:nvPr>
        </p:nvPicPr>
        <p:blipFill>
          <a:blip r:embed="rId6"/>
          <a:stretch>
            <a:fillRect/>
          </a:stretch>
        </p:blipFill>
        <p:spPr>
          <a:xfrm>
            <a:off x="8803662" y="6527581"/>
            <a:ext cx="304800" cy="304800"/>
          </a:xfrm>
          <a:prstGeom prst="rect">
            <a:avLst/>
          </a:prstGeom>
        </p:spPr>
      </p:pic>
      <p:sp>
        <p:nvSpPr>
          <p:cNvPr id="8" name="Rectangle 7"/>
          <p:cNvSpPr/>
          <p:nvPr/>
        </p:nvSpPr>
        <p:spPr>
          <a:xfrm rot="16200000">
            <a:off x="-1505437" y="1946822"/>
            <a:ext cx="5000854" cy="2646878"/>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16600" dirty="0" smtClean="0">
                <a:ln w="0"/>
                <a:solidFill>
                  <a:srgbClr val="6E9A35"/>
                </a:solidFill>
                <a:effectLst>
                  <a:outerShdw blurRad="38100" dist="25400" dir="5400000" algn="ctr" rotWithShape="0">
                    <a:srgbClr val="6E747A">
                      <a:alpha val="43000"/>
                    </a:srgbClr>
                  </a:outerShdw>
                </a:effectLst>
              </a:rPr>
              <a:t>KIDS</a:t>
            </a:r>
            <a:endParaRPr lang="en-US" sz="11500" b="1" dirty="0">
              <a:ln w="9525">
                <a:solidFill>
                  <a:schemeClr val="bg1"/>
                </a:solidFill>
                <a:prstDash val="solid"/>
              </a:ln>
              <a:solidFill>
                <a:srgbClr val="6E9A35"/>
              </a:solidFill>
              <a:effectLst>
                <a:outerShdw blurRad="12700" dist="38100" dir="2700000" algn="tl" rotWithShape="0">
                  <a:schemeClr val="accent5">
                    <a:lumMod val="60000"/>
                    <a:lumOff val="40000"/>
                  </a:schemeClr>
                </a:outerShdw>
              </a:effectLst>
            </a:endParaRPr>
          </a:p>
        </p:txBody>
      </p:sp>
      <p:sp>
        <p:nvSpPr>
          <p:cNvPr id="9" name="TextBox 8"/>
          <p:cNvSpPr txBox="1"/>
          <p:nvPr/>
        </p:nvSpPr>
        <p:spPr>
          <a:xfrm rot="16200000">
            <a:off x="-1461919" y="3323814"/>
            <a:ext cx="6868316" cy="200055"/>
          </a:xfrm>
          <a:prstGeom prst="rect">
            <a:avLst/>
          </a:prstGeom>
          <a:solidFill>
            <a:srgbClr val="6E9A35"/>
          </a:solidFill>
          <a:ln>
            <a:solidFill>
              <a:srgbClr val="6E9A35"/>
            </a:solidFill>
          </a:ln>
        </p:spPr>
        <p:txBody>
          <a:bodyPr wrap="square" rtlCol="0">
            <a:spAutoFit/>
          </a:bodyPr>
          <a:lstStyle/>
          <a:p>
            <a:endParaRPr lang="es-US" sz="700" dirty="0">
              <a:solidFill>
                <a:schemeClr val="accent4">
                  <a:lumMod val="60000"/>
                  <a:lumOff val="40000"/>
                </a:schemeClr>
              </a:solidFill>
            </a:endParaRPr>
          </a:p>
        </p:txBody>
      </p:sp>
      <p:sp>
        <p:nvSpPr>
          <p:cNvPr id="10" name="TextBox 9"/>
          <p:cNvSpPr txBox="1"/>
          <p:nvPr/>
        </p:nvSpPr>
        <p:spPr>
          <a:xfrm>
            <a:off x="7052095" y="107079"/>
            <a:ext cx="1863306" cy="400110"/>
          </a:xfrm>
          <a:prstGeom prst="rect">
            <a:avLst/>
          </a:prstGeom>
          <a:solidFill>
            <a:srgbClr val="FFD508"/>
          </a:solidFill>
          <a:ln w="38100">
            <a:solidFill>
              <a:schemeClr val="tx1"/>
            </a:solidFill>
          </a:ln>
        </p:spPr>
        <p:txBody>
          <a:bodyPr wrap="square" rtlCol="0">
            <a:spAutoFit/>
          </a:bodyPr>
          <a:lstStyle/>
          <a:p>
            <a:pPr algn="ctr"/>
            <a:r>
              <a:rPr lang="en-US" sz="2000" b="1" dirty="0" smtClean="0">
                <a:latin typeface="Arial" panose="020B0604020202020204" pitchFamily="34" charset="0"/>
                <a:cs typeface="Arial" panose="020B0604020202020204" pitchFamily="34" charset="0"/>
              </a:rPr>
              <a:t>Facilitator</a:t>
            </a:r>
            <a:endParaRPr lang="en-US" sz="2000" b="1" dirty="0">
              <a:latin typeface="Arial" panose="020B0604020202020204" pitchFamily="34" charset="0"/>
              <a:cs typeface="Arial" panose="020B0604020202020204" pitchFamily="34" charset="0"/>
            </a:endParaRPr>
          </a:p>
        </p:txBody>
      </p:sp>
      <p:sp>
        <p:nvSpPr>
          <p:cNvPr id="11" name="Content Placeholder 2"/>
          <p:cNvSpPr txBox="1">
            <a:spLocks/>
          </p:cNvSpPr>
          <p:nvPr/>
        </p:nvSpPr>
        <p:spPr>
          <a:xfrm>
            <a:off x="2209800" y="1942137"/>
            <a:ext cx="6330696" cy="491586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2000" kern="1200">
                <a:solidFill>
                  <a:schemeClr val="tx1">
                    <a:lumMod val="50000"/>
                  </a:schemeClr>
                </a:solidFill>
                <a:latin typeface="Arial" panose="020B0604020202020204" pitchFamily="34" charset="0"/>
                <a:ea typeface="+mn-ea"/>
                <a:cs typeface="Arial" panose="020B0604020202020204" pitchFamily="34" charset="0"/>
              </a:defRPr>
            </a:lvl1pPr>
            <a:lvl2pPr marL="174625" indent="-174625" algn="l" defTabSz="914400" rtl="0" eaLnBrk="1" latinLnBrk="0" hangingPunct="1">
              <a:spcBef>
                <a:spcPts val="900"/>
              </a:spcBef>
              <a:buFont typeface="Arial" pitchFamily="34" charset="0"/>
              <a:buChar char="•"/>
              <a:defRPr lang="en-US" sz="2000" kern="1200" dirty="0" smtClean="0">
                <a:solidFill>
                  <a:schemeClr val="tx1">
                    <a:lumMod val="50000"/>
                  </a:schemeClr>
                </a:solidFill>
                <a:latin typeface="Arial" panose="020B0604020202020204" pitchFamily="34" charset="0"/>
                <a:ea typeface="+mn-ea"/>
                <a:cs typeface="Arial" panose="020B0604020202020204" pitchFamily="34" charset="0"/>
              </a:defRPr>
            </a:lvl2pPr>
            <a:lvl3pPr marL="457200" indent="-282575" algn="l" defTabSz="914400" rtl="0" eaLnBrk="1" latinLnBrk="0" hangingPunct="1">
              <a:spcBef>
                <a:spcPct val="20000"/>
              </a:spcBef>
              <a:buFont typeface="Calibri" pitchFamily="34" charset="0"/>
              <a:buChar char="―"/>
              <a:defRPr sz="1800" kern="1200">
                <a:solidFill>
                  <a:schemeClr val="tx1">
                    <a:lumMod val="50000"/>
                  </a:schemeClr>
                </a:solidFill>
                <a:latin typeface="Arial" panose="020B0604020202020204" pitchFamily="34" charset="0"/>
                <a:ea typeface="+mn-ea"/>
                <a:cs typeface="Arial" panose="020B0604020202020204" pitchFamily="34" charset="0"/>
              </a:defRPr>
            </a:lvl3pPr>
            <a:lvl4pPr marL="739775" indent="-228600" algn="l" defTabSz="914400" rtl="0" eaLnBrk="1" latinLnBrk="0" hangingPunct="1">
              <a:spcBef>
                <a:spcPct val="20000"/>
              </a:spcBef>
              <a:buFont typeface="Arial" pitchFamily="34" charset="0"/>
              <a:buChar char="–"/>
              <a:defRPr sz="1600" kern="1200">
                <a:solidFill>
                  <a:schemeClr val="tx1">
                    <a:lumMod val="50000"/>
                  </a:schemeClr>
                </a:solidFill>
                <a:latin typeface="Arial" panose="020B0604020202020204" pitchFamily="34" charset="0"/>
                <a:ea typeface="+mn-ea"/>
                <a:cs typeface="Arial" panose="020B0604020202020204" pitchFamily="34" charset="0"/>
              </a:defRPr>
            </a:lvl4pPr>
            <a:lvl5pPr marL="968375" indent="-228600" algn="l" defTabSz="914400" rtl="0" eaLnBrk="1" latinLnBrk="0" hangingPunct="1">
              <a:spcBef>
                <a:spcPct val="20000"/>
              </a:spcBef>
              <a:buFont typeface="Arial" pitchFamily="34" charset="0"/>
              <a:buChar char="»"/>
              <a:defRPr sz="1600" kern="1200">
                <a:solidFill>
                  <a:schemeClr val="tx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b="1" dirty="0" smtClean="0">
                <a:solidFill>
                  <a:srgbClr val="6E9A35"/>
                </a:solidFill>
              </a:rPr>
              <a:t>Serve, eat, clean-up</a:t>
            </a:r>
          </a:p>
          <a:p>
            <a:r>
              <a:rPr lang="en-US" sz="2800" b="1" dirty="0" smtClean="0">
                <a:solidFill>
                  <a:srgbClr val="6E9A35"/>
                </a:solidFill>
              </a:rPr>
              <a:t>Weekly Challenge – Page 17</a:t>
            </a:r>
          </a:p>
          <a:p>
            <a:r>
              <a:rPr lang="en-US" sz="2800" b="1" dirty="0">
                <a:solidFill>
                  <a:srgbClr val="6E9A35"/>
                </a:solidFill>
              </a:rPr>
              <a:t>Review </a:t>
            </a:r>
            <a:r>
              <a:rPr lang="en-US" sz="2800" b="1" dirty="0" smtClean="0">
                <a:solidFill>
                  <a:srgbClr val="6E9A35"/>
                </a:solidFill>
              </a:rPr>
              <a:t>lesson</a:t>
            </a:r>
          </a:p>
          <a:p>
            <a:r>
              <a:rPr lang="en-US" sz="2800" b="1" dirty="0" smtClean="0">
                <a:solidFill>
                  <a:srgbClr val="6E9A35"/>
                </a:solidFill>
              </a:rPr>
              <a:t>Goal Setting</a:t>
            </a:r>
          </a:p>
          <a:p>
            <a:r>
              <a:rPr lang="en-US" sz="2800" b="1" dirty="0" smtClean="0">
                <a:solidFill>
                  <a:srgbClr val="6E9A35"/>
                </a:solidFill>
              </a:rPr>
              <a:t>Debrief</a:t>
            </a:r>
          </a:p>
        </p:txBody>
      </p:sp>
      <p:sp>
        <p:nvSpPr>
          <p:cNvPr id="12" name="Title 1"/>
          <p:cNvSpPr txBox="1">
            <a:spLocks/>
          </p:cNvSpPr>
          <p:nvPr/>
        </p:nvSpPr>
        <p:spPr>
          <a:xfrm>
            <a:off x="2209800" y="253116"/>
            <a:ext cx="6705600" cy="1452638"/>
          </a:xfrm>
          <a:prstGeom prst="rect">
            <a:avLst/>
          </a:prstGeom>
        </p:spPr>
        <p:txBody>
          <a:bodyPr vert="horz" lIns="91440" tIns="45720" rIns="91440" bIns="45720" rtlCol="0" anchor="b" anchorCtr="0">
            <a:noAutofit/>
          </a:bodyPr>
          <a:lstStyle>
            <a:lvl1pPr algn="l" defTabSz="914400" rtl="0" eaLnBrk="1" latinLnBrk="0" hangingPunct="1">
              <a:lnSpc>
                <a:spcPts val="4200"/>
              </a:lnSpc>
              <a:spcBef>
                <a:spcPct val="0"/>
              </a:spcBef>
              <a:buNone/>
              <a:defRPr lang="en-US" sz="4500" b="1" kern="1200">
                <a:solidFill>
                  <a:srgbClr val="007063"/>
                </a:solidFill>
                <a:latin typeface="Arial" panose="020B0604020202020204" pitchFamily="34" charset="0"/>
                <a:ea typeface="+mj-ea"/>
                <a:cs typeface="Arial" panose="020B0604020202020204" pitchFamily="34" charset="0"/>
              </a:defRPr>
            </a:lvl1pPr>
          </a:lstStyle>
          <a:p>
            <a:r>
              <a:rPr lang="en-US" dirty="0" smtClean="0"/>
              <a:t>Eat Together </a:t>
            </a:r>
          </a:p>
          <a:p>
            <a:r>
              <a:rPr lang="en-US" dirty="0" smtClean="0"/>
              <a:t>and Wrap Up</a:t>
            </a:r>
            <a:endParaRPr lang="en-US" dirty="0"/>
          </a:p>
        </p:txBody>
      </p:sp>
    </p:spTree>
    <p:extLst>
      <p:ext uri="{BB962C8B-B14F-4D97-AF65-F5344CB8AC3E}">
        <p14:creationId xmlns:p14="http://schemas.microsoft.com/office/powerpoint/2010/main" val="1273379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86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CM Theme">
  <a:themeElements>
    <a:clrScheme name="Cooking Matters Template Colors">
      <a:dk1>
        <a:srgbClr val="5A492E"/>
      </a:dk1>
      <a:lt1>
        <a:sysClr val="window" lastClr="FFFFFF"/>
      </a:lt1>
      <a:dk2>
        <a:srgbClr val="EB5D0B"/>
      </a:dk2>
      <a:lt2>
        <a:srgbClr val="ECA833"/>
      </a:lt2>
      <a:accent1>
        <a:srgbClr val="7B9B22"/>
      </a:accent1>
      <a:accent2>
        <a:srgbClr val="4E651F"/>
      </a:accent2>
      <a:accent3>
        <a:srgbClr val="981A31"/>
      </a:accent3>
      <a:accent4>
        <a:srgbClr val="640527"/>
      </a:accent4>
      <a:accent5>
        <a:srgbClr val="EB5D0B"/>
      </a:accent5>
      <a:accent6>
        <a:srgbClr val="ECA833"/>
      </a:accent6>
      <a:hlink>
        <a:srgbClr val="5A492E"/>
      </a:hlink>
      <a:folHlink>
        <a:srgbClr val="7B9B2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M Theme" id="{25BE5778-239B-48B7-BAF8-6DCF2C1FC729}" vid="{292A546E-8D7E-40D4-9446-A7D91736EA0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31361</TotalTime>
  <Words>1377</Words>
  <Application>Microsoft Office PowerPoint</Application>
  <PresentationFormat>On-screen Show (4:3)</PresentationFormat>
  <Paragraphs>95</Paragraphs>
  <Slides>8</Slides>
  <Notes>8</Notes>
  <HiddenSlides>0</HiddenSlides>
  <MMClips>8</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Georgia</vt:lpstr>
      <vt:lpstr>CM Theme</vt:lpstr>
      <vt:lpstr>PowerPoint Presentation</vt:lpstr>
      <vt:lpstr>Options for Class 5 </vt:lpstr>
      <vt:lpstr>Welcome Back</vt:lpstr>
      <vt:lpstr>Practice making smart choices at the grocery store </vt:lpstr>
      <vt:lpstr>Practice making smart choices at the grocery store </vt:lpstr>
      <vt:lpstr>Practice identifying fruits, vegetables, and whole grains when they are out to eat</vt:lpstr>
      <vt:lpstr>Prepare healthier versions of popular fast foods.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intern1</dc:creator>
  <cp:lastModifiedBy>Ervin, Amy</cp:lastModifiedBy>
  <cp:revision>458</cp:revision>
  <cp:lastPrinted>2014-11-25T14:45:57Z</cp:lastPrinted>
  <dcterms:created xsi:type="dcterms:W3CDTF">2014-08-06T17:27:00Z</dcterms:created>
  <dcterms:modified xsi:type="dcterms:W3CDTF">2018-07-05T14:45:33Z</dcterms:modified>
</cp:coreProperties>
</file>