
<file path=[Content_Types].xml><?xml version="1.0" encoding="utf-8"?>
<Types xmlns="http://schemas.openxmlformats.org/package/2006/content-types">
  <Default Extension="png" ContentType="image/png"/>
  <Default Extension="jpeg" ContentType="image/jpeg"/>
  <Default Extension="m4a" ContentType="audio/mp4"/>
  <Default Extension="wma" ContentType="audio/x-ms-wma"/>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33"/>
  </p:notesMasterIdLst>
  <p:sldIdLst>
    <p:sldId id="257" r:id="rId2"/>
    <p:sldId id="258" r:id="rId3"/>
    <p:sldId id="259" r:id="rId4"/>
    <p:sldId id="260" r:id="rId5"/>
    <p:sldId id="280" r:id="rId6"/>
    <p:sldId id="272" r:id="rId7"/>
    <p:sldId id="273" r:id="rId8"/>
    <p:sldId id="281" r:id="rId9"/>
    <p:sldId id="271" r:id="rId10"/>
    <p:sldId id="282" r:id="rId11"/>
    <p:sldId id="274" r:id="rId12"/>
    <p:sldId id="275" r:id="rId13"/>
    <p:sldId id="276" r:id="rId14"/>
    <p:sldId id="277" r:id="rId15"/>
    <p:sldId id="278" r:id="rId16"/>
    <p:sldId id="293" r:id="rId17"/>
    <p:sldId id="279" r:id="rId18"/>
    <p:sldId id="264" r:id="rId19"/>
    <p:sldId id="283" r:id="rId20"/>
    <p:sldId id="270" r:id="rId21"/>
    <p:sldId id="265" r:id="rId22"/>
    <p:sldId id="267" r:id="rId23"/>
    <p:sldId id="268" r:id="rId24"/>
    <p:sldId id="266" r:id="rId25"/>
    <p:sldId id="284" r:id="rId26"/>
    <p:sldId id="285" r:id="rId27"/>
    <p:sldId id="288" r:id="rId28"/>
    <p:sldId id="289" r:id="rId29"/>
    <p:sldId id="290" r:id="rId30"/>
    <p:sldId id="291" r:id="rId31"/>
    <p:sldId id="292" r:id="rId3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rm Stand" initials="FS" lastIdx="3" clrIdx="0">
    <p:extLst>
      <p:ext uri="{19B8F6BF-5375-455C-9EA6-DF929625EA0E}">
        <p15:presenceInfo xmlns:p15="http://schemas.microsoft.com/office/powerpoint/2012/main" userId="S-1-5-21-3888808960-4246117648-3153288409-2130" providerId="AD"/>
      </p:ext>
    </p:extLst>
  </p:cmAuthor>
  <p:cmAuthor id="2" name="Katherine Moser" initials="KM" lastIdx="7" clrIdx="1">
    <p:extLst>
      <p:ext uri="{19B8F6BF-5375-455C-9EA6-DF929625EA0E}">
        <p15:presenceInfo xmlns:p15="http://schemas.microsoft.com/office/powerpoint/2012/main" userId="S-1-5-21-3888808960-4246117648-3153288409-17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01" autoAdjust="0"/>
    <p:restoredTop sz="60292" autoAdjust="0"/>
  </p:normalViewPr>
  <p:slideViewPr>
    <p:cSldViewPr snapToGrid="0">
      <p:cViewPr varScale="1">
        <p:scale>
          <a:sx n="53" d="100"/>
          <a:sy n="53" d="100"/>
        </p:scale>
        <p:origin x="212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3.png"/></Relationships>
</file>

<file path=ppt/diagrams/_rels/data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image" Target="../media/image30.png"/></Relationships>
</file>

<file path=ppt/diagrams/_rels/data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image" Target="../media/image30.png"/></Relationships>
</file>

<file path=ppt/diagrams/_rels/data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image" Target="../media/image3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image" Target="../media/image30.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1E405C-0D55-4280-9BD0-9F63BCA20981}" type="doc">
      <dgm:prSet loTypeId="urn:microsoft.com/office/officeart/2005/8/layout/pList2#1" loCatId="list" qsTypeId="urn:microsoft.com/office/officeart/2005/8/quickstyle/simple1" qsCatId="simple" csTypeId="urn:microsoft.com/office/officeart/2005/8/colors/colorful2" csCatId="colorful" phldr="1"/>
      <dgm:spPr/>
    </dgm:pt>
    <dgm:pt modelId="{0CE30F35-3788-4C57-98A3-56CBA6BFA5F0}">
      <dgm:prSet phldrT="[Text]" custT="1"/>
      <dgm:spPr>
        <a:solidFill>
          <a:srgbClr val="007161"/>
        </a:solidFill>
        <a:ln>
          <a:solidFill>
            <a:schemeClr val="bg1"/>
          </a:solidFill>
        </a:ln>
      </dgm:spPr>
      <dgm:t>
        <a:bodyPr/>
        <a:lstStyle/>
        <a:p>
          <a:endParaRPr lang="en-US" sz="2700" b="1" dirty="0" smtClean="0"/>
        </a:p>
        <a:p>
          <a:endParaRPr lang="en-US" sz="1400" dirty="0" smtClean="0"/>
        </a:p>
        <a:p>
          <a:r>
            <a:rPr lang="en-US" sz="2700" dirty="0" smtClean="0">
              <a:latin typeface="Calibri Light" panose="020F0302020204030204" pitchFamily="34" charset="0"/>
            </a:rPr>
            <a:t>Hands-on</a:t>
          </a:r>
          <a:endParaRPr lang="en-US" sz="2700" dirty="0">
            <a:latin typeface="Calibri Light" panose="020F0302020204030204" pitchFamily="34" charset="0"/>
          </a:endParaRPr>
        </a:p>
      </dgm:t>
    </dgm:pt>
    <dgm:pt modelId="{DEBAAC01-F795-4D63-A3DE-B79725B81E3D}" type="parTrans" cxnId="{E120A637-383C-4584-A477-ECA4397E5635}">
      <dgm:prSet/>
      <dgm:spPr/>
      <dgm:t>
        <a:bodyPr/>
        <a:lstStyle/>
        <a:p>
          <a:endParaRPr lang="en-US"/>
        </a:p>
      </dgm:t>
    </dgm:pt>
    <dgm:pt modelId="{A34C82CD-E358-45A9-BB4E-46BCC8167532}" type="sibTrans" cxnId="{E120A637-383C-4584-A477-ECA4397E5635}">
      <dgm:prSet/>
      <dgm:spPr/>
      <dgm:t>
        <a:bodyPr/>
        <a:lstStyle/>
        <a:p>
          <a:endParaRPr lang="en-US"/>
        </a:p>
      </dgm:t>
    </dgm:pt>
    <dgm:pt modelId="{F3707C2C-60AA-4E3D-9210-DC6E4664CD06}">
      <dgm:prSet phldrT="[Text]" custT="1"/>
      <dgm:spPr>
        <a:solidFill>
          <a:srgbClr val="EE3124"/>
        </a:solidFill>
      </dgm:spPr>
      <dgm:t>
        <a:bodyPr/>
        <a:lstStyle/>
        <a:p>
          <a:endParaRPr lang="en-US" sz="1600" dirty="0" smtClean="0"/>
        </a:p>
        <a:p>
          <a:endParaRPr lang="en-US" sz="2000" dirty="0" smtClean="0">
            <a:latin typeface="Calibri Light" panose="020F0302020204030204" pitchFamily="34" charset="0"/>
          </a:endParaRPr>
        </a:p>
        <a:p>
          <a:r>
            <a:rPr lang="en-US" sz="2700" dirty="0" smtClean="0">
              <a:latin typeface="Calibri Light" panose="020F0302020204030204" pitchFamily="34" charset="0"/>
            </a:rPr>
            <a:t>Team-taught</a:t>
          </a:r>
          <a:endParaRPr lang="en-US" sz="2700" dirty="0">
            <a:latin typeface="Calibri Light" panose="020F0302020204030204" pitchFamily="34" charset="0"/>
          </a:endParaRPr>
        </a:p>
      </dgm:t>
    </dgm:pt>
    <dgm:pt modelId="{D6455937-8C91-4B7F-9C88-D17933710D2F}" type="parTrans" cxnId="{6C336DA2-A587-4EDF-B77F-480DD3B3276F}">
      <dgm:prSet/>
      <dgm:spPr/>
      <dgm:t>
        <a:bodyPr/>
        <a:lstStyle/>
        <a:p>
          <a:endParaRPr lang="en-US"/>
        </a:p>
      </dgm:t>
    </dgm:pt>
    <dgm:pt modelId="{7B6A0F69-53BC-498B-B45E-A943B45E850D}" type="sibTrans" cxnId="{6C336DA2-A587-4EDF-B77F-480DD3B3276F}">
      <dgm:prSet/>
      <dgm:spPr/>
      <dgm:t>
        <a:bodyPr/>
        <a:lstStyle/>
        <a:p>
          <a:endParaRPr lang="en-US"/>
        </a:p>
      </dgm:t>
    </dgm:pt>
    <dgm:pt modelId="{B71C4042-F50D-4124-9448-E30C9336844C}">
      <dgm:prSet phldrT="[Text]" custT="1"/>
      <dgm:spPr>
        <a:solidFill>
          <a:srgbClr val="C0AE00"/>
        </a:solidFill>
      </dgm:spPr>
      <dgm:t>
        <a:bodyPr/>
        <a:lstStyle/>
        <a:p>
          <a:endParaRPr lang="en-US" sz="2400" dirty="0" smtClean="0"/>
        </a:p>
        <a:p>
          <a:r>
            <a:rPr lang="en-US" sz="2700" dirty="0" smtClean="0">
              <a:latin typeface="Calibri Light" panose="020F0302020204030204" pitchFamily="34" charset="0"/>
            </a:rPr>
            <a:t>Use of facilitated dialogue</a:t>
          </a:r>
          <a:endParaRPr lang="en-US" sz="2700" dirty="0">
            <a:latin typeface="Calibri Light" panose="020F0302020204030204" pitchFamily="34" charset="0"/>
          </a:endParaRPr>
        </a:p>
      </dgm:t>
    </dgm:pt>
    <dgm:pt modelId="{EED93605-CA69-46E8-95BF-F68951A2454C}" type="parTrans" cxnId="{57AE41A5-ECAD-4231-8D47-B6A54ED7FF9F}">
      <dgm:prSet/>
      <dgm:spPr/>
      <dgm:t>
        <a:bodyPr/>
        <a:lstStyle/>
        <a:p>
          <a:endParaRPr lang="en-US"/>
        </a:p>
      </dgm:t>
    </dgm:pt>
    <dgm:pt modelId="{9FAA5418-2393-4D50-8922-88CF06298569}" type="sibTrans" cxnId="{57AE41A5-ECAD-4231-8D47-B6A54ED7FF9F}">
      <dgm:prSet/>
      <dgm:spPr/>
      <dgm:t>
        <a:bodyPr/>
        <a:lstStyle/>
        <a:p>
          <a:endParaRPr lang="en-US"/>
        </a:p>
      </dgm:t>
    </dgm:pt>
    <dgm:pt modelId="{AEDE8BD5-C859-4C29-B5C7-A1A5C5137EBB}" type="pres">
      <dgm:prSet presAssocID="{A31E405C-0D55-4280-9BD0-9F63BCA20981}" presName="Name0" presStyleCnt="0">
        <dgm:presLayoutVars>
          <dgm:dir/>
          <dgm:resizeHandles val="exact"/>
        </dgm:presLayoutVars>
      </dgm:prSet>
      <dgm:spPr/>
    </dgm:pt>
    <dgm:pt modelId="{7F0767E0-0AEB-4793-9934-6CD4568C23AE}" type="pres">
      <dgm:prSet presAssocID="{A31E405C-0D55-4280-9BD0-9F63BCA20981}" presName="bkgdShp" presStyleLbl="alignAccFollowNode1" presStyleIdx="0" presStyleCnt="1"/>
      <dgm:spPr>
        <a:solidFill>
          <a:schemeClr val="bg2">
            <a:alpha val="90000"/>
          </a:schemeClr>
        </a:solidFill>
        <a:ln>
          <a:solidFill>
            <a:schemeClr val="bg1">
              <a:alpha val="90000"/>
            </a:schemeClr>
          </a:solidFill>
        </a:ln>
      </dgm:spPr>
      <dgm:t>
        <a:bodyPr/>
        <a:lstStyle/>
        <a:p>
          <a:endParaRPr lang="en-US"/>
        </a:p>
      </dgm:t>
    </dgm:pt>
    <dgm:pt modelId="{7E3C940F-DBC4-404F-BB5D-23DA731401EF}" type="pres">
      <dgm:prSet presAssocID="{A31E405C-0D55-4280-9BD0-9F63BCA20981}" presName="linComp" presStyleCnt="0"/>
      <dgm:spPr/>
    </dgm:pt>
    <dgm:pt modelId="{DF8BD278-0912-4E14-B5A5-11AB56CF21CC}" type="pres">
      <dgm:prSet presAssocID="{0CE30F35-3788-4C57-98A3-56CBA6BFA5F0}" presName="compNode" presStyleCnt="0"/>
      <dgm:spPr/>
    </dgm:pt>
    <dgm:pt modelId="{44D65DD2-B6F0-4B81-8533-8B8E019A2DED}" type="pres">
      <dgm:prSet presAssocID="{0CE30F35-3788-4C57-98A3-56CBA6BFA5F0}" presName="node" presStyleLbl="node1" presStyleIdx="0" presStyleCnt="3">
        <dgm:presLayoutVars>
          <dgm:bulletEnabled val="1"/>
        </dgm:presLayoutVars>
      </dgm:prSet>
      <dgm:spPr/>
      <dgm:t>
        <a:bodyPr/>
        <a:lstStyle/>
        <a:p>
          <a:endParaRPr lang="en-US"/>
        </a:p>
      </dgm:t>
    </dgm:pt>
    <dgm:pt modelId="{F4F74F6A-FAC1-4E9A-9725-3D69837B044D}" type="pres">
      <dgm:prSet presAssocID="{0CE30F35-3788-4C57-98A3-56CBA6BFA5F0}" presName="invisiNode" presStyleLbl="node1" presStyleIdx="0" presStyleCnt="3"/>
      <dgm:spPr/>
    </dgm:pt>
    <dgm:pt modelId="{35AC0354-4703-45B8-BC45-EEC6AD26A0B2}" type="pres">
      <dgm:prSet presAssocID="{0CE30F35-3788-4C57-98A3-56CBA6BFA5F0}" presName="imagNode" presStyleLbl="fgImgPlace1" presStyleIdx="0" presStyleCnt="3" custLinFactNeighborX="586"/>
      <dgm:spPr>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a:ln>
          <a:noFill/>
        </a:ln>
      </dgm:spPr>
      <dgm:t>
        <a:bodyPr/>
        <a:lstStyle/>
        <a:p>
          <a:endParaRPr lang="en-US"/>
        </a:p>
      </dgm:t>
    </dgm:pt>
    <dgm:pt modelId="{D1241C8C-D27D-4C41-AD8A-0BF4B1F58E69}" type="pres">
      <dgm:prSet presAssocID="{A34C82CD-E358-45A9-BB4E-46BCC8167532}" presName="sibTrans" presStyleLbl="sibTrans2D1" presStyleIdx="0" presStyleCnt="0"/>
      <dgm:spPr/>
      <dgm:t>
        <a:bodyPr/>
        <a:lstStyle/>
        <a:p>
          <a:endParaRPr lang="en-US"/>
        </a:p>
      </dgm:t>
    </dgm:pt>
    <dgm:pt modelId="{6B853929-D0C7-425F-AE65-19079046278C}" type="pres">
      <dgm:prSet presAssocID="{F3707C2C-60AA-4E3D-9210-DC6E4664CD06}" presName="compNode" presStyleCnt="0"/>
      <dgm:spPr/>
    </dgm:pt>
    <dgm:pt modelId="{973C91B2-A4EA-4921-8C8C-F758E4DD70B0}" type="pres">
      <dgm:prSet presAssocID="{F3707C2C-60AA-4E3D-9210-DC6E4664CD06}" presName="node" presStyleLbl="node1" presStyleIdx="1" presStyleCnt="3">
        <dgm:presLayoutVars>
          <dgm:bulletEnabled val="1"/>
        </dgm:presLayoutVars>
      </dgm:prSet>
      <dgm:spPr/>
      <dgm:t>
        <a:bodyPr/>
        <a:lstStyle/>
        <a:p>
          <a:endParaRPr lang="en-US"/>
        </a:p>
      </dgm:t>
    </dgm:pt>
    <dgm:pt modelId="{B568DBE9-4AEB-461C-AF12-2CF74B0D645F}" type="pres">
      <dgm:prSet presAssocID="{F3707C2C-60AA-4E3D-9210-DC6E4664CD06}" presName="invisiNode" presStyleLbl="node1" presStyleIdx="1" presStyleCnt="3"/>
      <dgm:spPr/>
    </dgm:pt>
    <dgm:pt modelId="{12FB88C2-8B6C-4F01-8F49-B68CED78277D}" type="pres">
      <dgm:prSet presAssocID="{F3707C2C-60AA-4E3D-9210-DC6E4664CD06}" presName="imagNode" presStyleLbl="fgImgPlace1" presStyleIdx="1" presStyleCnt="3"/>
      <dgm:spPr>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a:ln>
          <a:noFill/>
        </a:ln>
      </dgm:spPr>
    </dgm:pt>
    <dgm:pt modelId="{19EE800A-2C33-47F6-8732-5C1554AB243D}" type="pres">
      <dgm:prSet presAssocID="{7B6A0F69-53BC-498B-B45E-A943B45E850D}" presName="sibTrans" presStyleLbl="sibTrans2D1" presStyleIdx="0" presStyleCnt="0"/>
      <dgm:spPr/>
      <dgm:t>
        <a:bodyPr/>
        <a:lstStyle/>
        <a:p>
          <a:endParaRPr lang="en-US"/>
        </a:p>
      </dgm:t>
    </dgm:pt>
    <dgm:pt modelId="{59F34001-7C3F-4771-972B-CCF954851739}" type="pres">
      <dgm:prSet presAssocID="{B71C4042-F50D-4124-9448-E30C9336844C}" presName="compNode" presStyleCnt="0"/>
      <dgm:spPr/>
    </dgm:pt>
    <dgm:pt modelId="{CD4AB15D-C47F-4EC0-9C33-FAC279363EF1}" type="pres">
      <dgm:prSet presAssocID="{B71C4042-F50D-4124-9448-E30C9336844C}" presName="node" presStyleLbl="node1" presStyleIdx="2" presStyleCnt="3">
        <dgm:presLayoutVars>
          <dgm:bulletEnabled val="1"/>
        </dgm:presLayoutVars>
      </dgm:prSet>
      <dgm:spPr/>
      <dgm:t>
        <a:bodyPr/>
        <a:lstStyle/>
        <a:p>
          <a:endParaRPr lang="en-US"/>
        </a:p>
      </dgm:t>
    </dgm:pt>
    <dgm:pt modelId="{4088C4CF-46FB-499C-A139-6789D5A68EA7}" type="pres">
      <dgm:prSet presAssocID="{B71C4042-F50D-4124-9448-E30C9336844C}" presName="invisiNode" presStyleLbl="node1" presStyleIdx="2" presStyleCnt="3"/>
      <dgm:spPr/>
    </dgm:pt>
    <dgm:pt modelId="{1EFDC352-1FDC-483F-9AF9-8BFFD0E7B13C}" type="pres">
      <dgm:prSet presAssocID="{B71C4042-F50D-4124-9448-E30C9336844C}" presName="imagNode" presStyleLbl="fgImgPlace1" presStyleIdx="2" presStyleCnt="3"/>
      <dgm:spPr>
        <a:blipFill rotWithShape="0">
          <a:blip xmlns:r="http://schemas.openxmlformats.org/officeDocument/2006/relationships" r:embed="rId3" cstate="email">
            <a:extLst>
              <a:ext uri="{28A0092B-C50C-407E-A947-70E740481C1C}">
                <a14:useLocalDpi xmlns:a14="http://schemas.microsoft.com/office/drawing/2010/main"/>
              </a:ext>
            </a:extLst>
          </a:blip>
          <a:stretch>
            <a:fillRect/>
          </a:stretch>
        </a:blipFill>
        <a:ln>
          <a:noFill/>
        </a:ln>
      </dgm:spPr>
    </dgm:pt>
  </dgm:ptLst>
  <dgm:cxnLst>
    <dgm:cxn modelId="{1875C13F-47D1-4339-92A2-9C31F1F6A62A}" type="presOf" srcId="{0CE30F35-3788-4C57-98A3-56CBA6BFA5F0}" destId="{44D65DD2-B6F0-4B81-8533-8B8E019A2DED}" srcOrd="0" destOrd="0" presId="urn:microsoft.com/office/officeart/2005/8/layout/pList2#1"/>
    <dgm:cxn modelId="{5C5ADDF3-40FB-4447-93F4-2F8BF9398152}" type="presOf" srcId="{A31E405C-0D55-4280-9BD0-9F63BCA20981}" destId="{AEDE8BD5-C859-4C29-B5C7-A1A5C5137EBB}" srcOrd="0" destOrd="0" presId="urn:microsoft.com/office/officeart/2005/8/layout/pList2#1"/>
    <dgm:cxn modelId="{E7E574B0-6BE6-4EEA-8C96-B48014C4A87F}" type="presOf" srcId="{B71C4042-F50D-4124-9448-E30C9336844C}" destId="{CD4AB15D-C47F-4EC0-9C33-FAC279363EF1}" srcOrd="0" destOrd="0" presId="urn:microsoft.com/office/officeart/2005/8/layout/pList2#1"/>
    <dgm:cxn modelId="{ECB4548B-8F3B-42D5-A318-64EC2ED44F46}" type="presOf" srcId="{A34C82CD-E358-45A9-BB4E-46BCC8167532}" destId="{D1241C8C-D27D-4C41-AD8A-0BF4B1F58E69}" srcOrd="0" destOrd="0" presId="urn:microsoft.com/office/officeart/2005/8/layout/pList2#1"/>
    <dgm:cxn modelId="{57AE41A5-ECAD-4231-8D47-B6A54ED7FF9F}" srcId="{A31E405C-0D55-4280-9BD0-9F63BCA20981}" destId="{B71C4042-F50D-4124-9448-E30C9336844C}" srcOrd="2" destOrd="0" parTransId="{EED93605-CA69-46E8-95BF-F68951A2454C}" sibTransId="{9FAA5418-2393-4D50-8922-88CF06298569}"/>
    <dgm:cxn modelId="{3A997E2D-B7BD-4D56-BE33-8817E8932CAE}" type="presOf" srcId="{7B6A0F69-53BC-498B-B45E-A943B45E850D}" destId="{19EE800A-2C33-47F6-8732-5C1554AB243D}" srcOrd="0" destOrd="0" presId="urn:microsoft.com/office/officeart/2005/8/layout/pList2#1"/>
    <dgm:cxn modelId="{EF25B834-994D-46C8-9911-9FFCB42612AD}" type="presOf" srcId="{F3707C2C-60AA-4E3D-9210-DC6E4664CD06}" destId="{973C91B2-A4EA-4921-8C8C-F758E4DD70B0}" srcOrd="0" destOrd="0" presId="urn:microsoft.com/office/officeart/2005/8/layout/pList2#1"/>
    <dgm:cxn modelId="{E120A637-383C-4584-A477-ECA4397E5635}" srcId="{A31E405C-0D55-4280-9BD0-9F63BCA20981}" destId="{0CE30F35-3788-4C57-98A3-56CBA6BFA5F0}" srcOrd="0" destOrd="0" parTransId="{DEBAAC01-F795-4D63-A3DE-B79725B81E3D}" sibTransId="{A34C82CD-E358-45A9-BB4E-46BCC8167532}"/>
    <dgm:cxn modelId="{6C336DA2-A587-4EDF-B77F-480DD3B3276F}" srcId="{A31E405C-0D55-4280-9BD0-9F63BCA20981}" destId="{F3707C2C-60AA-4E3D-9210-DC6E4664CD06}" srcOrd="1" destOrd="0" parTransId="{D6455937-8C91-4B7F-9C88-D17933710D2F}" sibTransId="{7B6A0F69-53BC-498B-B45E-A943B45E850D}"/>
    <dgm:cxn modelId="{182B0C79-ECDB-41F2-A687-EFF7B3BACDED}" type="presParOf" srcId="{AEDE8BD5-C859-4C29-B5C7-A1A5C5137EBB}" destId="{7F0767E0-0AEB-4793-9934-6CD4568C23AE}" srcOrd="0" destOrd="0" presId="urn:microsoft.com/office/officeart/2005/8/layout/pList2#1"/>
    <dgm:cxn modelId="{B252009C-BE82-468D-81C7-8E0EE5C54826}" type="presParOf" srcId="{AEDE8BD5-C859-4C29-B5C7-A1A5C5137EBB}" destId="{7E3C940F-DBC4-404F-BB5D-23DA731401EF}" srcOrd="1" destOrd="0" presId="urn:microsoft.com/office/officeart/2005/8/layout/pList2#1"/>
    <dgm:cxn modelId="{FACA42CC-E71D-43E5-8435-D91448A7BDA6}" type="presParOf" srcId="{7E3C940F-DBC4-404F-BB5D-23DA731401EF}" destId="{DF8BD278-0912-4E14-B5A5-11AB56CF21CC}" srcOrd="0" destOrd="0" presId="urn:microsoft.com/office/officeart/2005/8/layout/pList2#1"/>
    <dgm:cxn modelId="{2A249B5F-FBF1-42BA-8464-49FC2D8F2964}" type="presParOf" srcId="{DF8BD278-0912-4E14-B5A5-11AB56CF21CC}" destId="{44D65DD2-B6F0-4B81-8533-8B8E019A2DED}" srcOrd="0" destOrd="0" presId="urn:microsoft.com/office/officeart/2005/8/layout/pList2#1"/>
    <dgm:cxn modelId="{2198490C-09A1-4A68-A7FD-6D7135CC8307}" type="presParOf" srcId="{DF8BD278-0912-4E14-B5A5-11AB56CF21CC}" destId="{F4F74F6A-FAC1-4E9A-9725-3D69837B044D}" srcOrd="1" destOrd="0" presId="urn:microsoft.com/office/officeart/2005/8/layout/pList2#1"/>
    <dgm:cxn modelId="{8BEAFEED-3586-44F5-9898-D659A7C71AF3}" type="presParOf" srcId="{DF8BD278-0912-4E14-B5A5-11AB56CF21CC}" destId="{35AC0354-4703-45B8-BC45-EEC6AD26A0B2}" srcOrd="2" destOrd="0" presId="urn:microsoft.com/office/officeart/2005/8/layout/pList2#1"/>
    <dgm:cxn modelId="{6832E15D-0219-45DB-91D9-5B3A18269773}" type="presParOf" srcId="{7E3C940F-DBC4-404F-BB5D-23DA731401EF}" destId="{D1241C8C-D27D-4C41-AD8A-0BF4B1F58E69}" srcOrd="1" destOrd="0" presId="urn:microsoft.com/office/officeart/2005/8/layout/pList2#1"/>
    <dgm:cxn modelId="{A59E3947-B9E5-4118-96C3-B509D1365727}" type="presParOf" srcId="{7E3C940F-DBC4-404F-BB5D-23DA731401EF}" destId="{6B853929-D0C7-425F-AE65-19079046278C}" srcOrd="2" destOrd="0" presId="urn:microsoft.com/office/officeart/2005/8/layout/pList2#1"/>
    <dgm:cxn modelId="{31E6D268-5D1B-4B42-A37C-6493B773E26D}" type="presParOf" srcId="{6B853929-D0C7-425F-AE65-19079046278C}" destId="{973C91B2-A4EA-4921-8C8C-F758E4DD70B0}" srcOrd="0" destOrd="0" presId="urn:microsoft.com/office/officeart/2005/8/layout/pList2#1"/>
    <dgm:cxn modelId="{D9A33DEE-90E9-4943-8A24-7C89B930E0EF}" type="presParOf" srcId="{6B853929-D0C7-425F-AE65-19079046278C}" destId="{B568DBE9-4AEB-461C-AF12-2CF74B0D645F}" srcOrd="1" destOrd="0" presId="urn:microsoft.com/office/officeart/2005/8/layout/pList2#1"/>
    <dgm:cxn modelId="{89D9FEEF-7CDE-435A-A8BD-660961CA6462}" type="presParOf" srcId="{6B853929-D0C7-425F-AE65-19079046278C}" destId="{12FB88C2-8B6C-4F01-8F49-B68CED78277D}" srcOrd="2" destOrd="0" presId="urn:microsoft.com/office/officeart/2005/8/layout/pList2#1"/>
    <dgm:cxn modelId="{85FC251D-D761-4B3B-93CE-069BC88A9160}" type="presParOf" srcId="{7E3C940F-DBC4-404F-BB5D-23DA731401EF}" destId="{19EE800A-2C33-47F6-8732-5C1554AB243D}" srcOrd="3" destOrd="0" presId="urn:microsoft.com/office/officeart/2005/8/layout/pList2#1"/>
    <dgm:cxn modelId="{1B366614-CC0B-41C4-A2D8-FF524D130C0B}" type="presParOf" srcId="{7E3C940F-DBC4-404F-BB5D-23DA731401EF}" destId="{59F34001-7C3F-4771-972B-CCF954851739}" srcOrd="4" destOrd="0" presId="urn:microsoft.com/office/officeart/2005/8/layout/pList2#1"/>
    <dgm:cxn modelId="{14CE4A39-B7B3-4EAD-B836-9EDD26DB4DD1}" type="presParOf" srcId="{59F34001-7C3F-4771-972B-CCF954851739}" destId="{CD4AB15D-C47F-4EC0-9C33-FAC279363EF1}" srcOrd="0" destOrd="0" presId="urn:microsoft.com/office/officeart/2005/8/layout/pList2#1"/>
    <dgm:cxn modelId="{F7622A25-E232-4A11-9EED-15FBF6C2C6CB}" type="presParOf" srcId="{59F34001-7C3F-4771-972B-CCF954851739}" destId="{4088C4CF-46FB-499C-A139-6789D5A68EA7}" srcOrd="1" destOrd="0" presId="urn:microsoft.com/office/officeart/2005/8/layout/pList2#1"/>
    <dgm:cxn modelId="{B861D225-8EDD-47BA-874D-5CBF8717BAE8}" type="presParOf" srcId="{59F34001-7C3F-4771-972B-CCF954851739}" destId="{1EFDC352-1FDC-483F-9AF9-8BFFD0E7B13C}" srcOrd="2" destOrd="0" presId="urn:microsoft.com/office/officeart/2005/8/layout/pList2#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1E405C-0D55-4280-9BD0-9F63BCA20981}" type="doc">
      <dgm:prSet loTypeId="urn:microsoft.com/office/officeart/2005/8/layout/pList2#1" loCatId="list" qsTypeId="urn:microsoft.com/office/officeart/2005/8/quickstyle/simple1" qsCatId="simple" csTypeId="urn:microsoft.com/office/officeart/2005/8/colors/colorful2" csCatId="colorful" phldr="1"/>
      <dgm:spPr/>
    </dgm:pt>
    <dgm:pt modelId="{0CE30F35-3788-4C57-98A3-56CBA6BFA5F0}">
      <dgm:prSet phldrT="[Text]" custT="1"/>
      <dgm:spPr>
        <a:solidFill>
          <a:srgbClr val="007161"/>
        </a:solidFill>
        <a:ln>
          <a:solidFill>
            <a:schemeClr val="bg1"/>
          </a:solidFill>
        </a:ln>
      </dgm:spPr>
      <dgm:t>
        <a:bodyPr/>
        <a:lstStyle/>
        <a:p>
          <a:endParaRPr lang="en-US" sz="2700" b="1" dirty="0" smtClean="0"/>
        </a:p>
        <a:p>
          <a:endParaRPr lang="en-US" sz="1400" dirty="0" smtClean="0"/>
        </a:p>
        <a:p>
          <a:r>
            <a:rPr lang="en-US" sz="2700" b="1" dirty="0" smtClean="0">
              <a:latin typeface="Calibri Light" panose="020F0302020204030204" pitchFamily="34" charset="0"/>
            </a:rPr>
            <a:t>Hands-on</a:t>
          </a:r>
          <a:endParaRPr lang="en-US" sz="2700" b="1" dirty="0">
            <a:latin typeface="Calibri Light" panose="020F0302020204030204" pitchFamily="34" charset="0"/>
          </a:endParaRPr>
        </a:p>
      </dgm:t>
    </dgm:pt>
    <dgm:pt modelId="{DEBAAC01-F795-4D63-A3DE-B79725B81E3D}" type="parTrans" cxnId="{E120A637-383C-4584-A477-ECA4397E5635}">
      <dgm:prSet/>
      <dgm:spPr/>
      <dgm:t>
        <a:bodyPr/>
        <a:lstStyle/>
        <a:p>
          <a:endParaRPr lang="en-US"/>
        </a:p>
      </dgm:t>
    </dgm:pt>
    <dgm:pt modelId="{A34C82CD-E358-45A9-BB4E-46BCC8167532}" type="sibTrans" cxnId="{E120A637-383C-4584-A477-ECA4397E5635}">
      <dgm:prSet/>
      <dgm:spPr/>
      <dgm:t>
        <a:bodyPr/>
        <a:lstStyle/>
        <a:p>
          <a:endParaRPr lang="en-US"/>
        </a:p>
      </dgm:t>
    </dgm:pt>
    <dgm:pt modelId="{B71C4042-F50D-4124-9448-E30C9336844C}">
      <dgm:prSet phldrT="[Text]" custT="1"/>
      <dgm:spPr>
        <a:solidFill>
          <a:srgbClr val="C0AE00">
            <a:alpha val="15000"/>
          </a:srgbClr>
        </a:solidFill>
      </dgm:spPr>
      <dgm:t>
        <a:bodyPr/>
        <a:lstStyle/>
        <a:p>
          <a:endParaRPr lang="en-US" sz="2400" dirty="0" smtClean="0"/>
        </a:p>
        <a:p>
          <a:r>
            <a:rPr lang="en-US" sz="2700" dirty="0" smtClean="0">
              <a:latin typeface="Calibri Light" panose="020F0302020204030204" pitchFamily="34" charset="0"/>
            </a:rPr>
            <a:t>Use of facilitated dialogue</a:t>
          </a:r>
          <a:endParaRPr lang="en-US" sz="2700" dirty="0">
            <a:latin typeface="Calibri Light" panose="020F0302020204030204" pitchFamily="34" charset="0"/>
          </a:endParaRPr>
        </a:p>
      </dgm:t>
    </dgm:pt>
    <dgm:pt modelId="{EED93605-CA69-46E8-95BF-F68951A2454C}" type="parTrans" cxnId="{57AE41A5-ECAD-4231-8D47-B6A54ED7FF9F}">
      <dgm:prSet/>
      <dgm:spPr/>
      <dgm:t>
        <a:bodyPr/>
        <a:lstStyle/>
        <a:p>
          <a:endParaRPr lang="en-US"/>
        </a:p>
      </dgm:t>
    </dgm:pt>
    <dgm:pt modelId="{9FAA5418-2393-4D50-8922-88CF06298569}" type="sibTrans" cxnId="{57AE41A5-ECAD-4231-8D47-B6A54ED7FF9F}">
      <dgm:prSet/>
      <dgm:spPr/>
      <dgm:t>
        <a:bodyPr/>
        <a:lstStyle/>
        <a:p>
          <a:endParaRPr lang="en-US"/>
        </a:p>
      </dgm:t>
    </dgm:pt>
    <dgm:pt modelId="{F3707C2C-60AA-4E3D-9210-DC6E4664CD06}">
      <dgm:prSet phldrT="[Text]" custT="1"/>
      <dgm:spPr>
        <a:solidFill>
          <a:srgbClr val="EE3124">
            <a:alpha val="15000"/>
          </a:srgbClr>
        </a:solidFill>
      </dgm:spPr>
      <dgm:t>
        <a:bodyPr/>
        <a:lstStyle/>
        <a:p>
          <a:endParaRPr lang="en-US" sz="1600" dirty="0" smtClean="0"/>
        </a:p>
        <a:p>
          <a:endParaRPr lang="en-US" sz="2000" dirty="0" smtClean="0">
            <a:latin typeface="Calibri Light" panose="020F0302020204030204" pitchFamily="34" charset="0"/>
          </a:endParaRPr>
        </a:p>
        <a:p>
          <a:r>
            <a:rPr lang="en-US" sz="2700" dirty="0" smtClean="0">
              <a:latin typeface="Calibri Light" panose="020F0302020204030204" pitchFamily="34" charset="0"/>
            </a:rPr>
            <a:t>Team-taught</a:t>
          </a:r>
          <a:endParaRPr lang="en-US" sz="2700" dirty="0">
            <a:latin typeface="Calibri Light" panose="020F0302020204030204" pitchFamily="34" charset="0"/>
          </a:endParaRPr>
        </a:p>
      </dgm:t>
    </dgm:pt>
    <dgm:pt modelId="{7B6A0F69-53BC-498B-B45E-A943B45E850D}" type="sibTrans" cxnId="{6C336DA2-A587-4EDF-B77F-480DD3B3276F}">
      <dgm:prSet/>
      <dgm:spPr/>
      <dgm:t>
        <a:bodyPr/>
        <a:lstStyle/>
        <a:p>
          <a:endParaRPr lang="en-US"/>
        </a:p>
      </dgm:t>
    </dgm:pt>
    <dgm:pt modelId="{D6455937-8C91-4B7F-9C88-D17933710D2F}" type="parTrans" cxnId="{6C336DA2-A587-4EDF-B77F-480DD3B3276F}">
      <dgm:prSet/>
      <dgm:spPr/>
      <dgm:t>
        <a:bodyPr/>
        <a:lstStyle/>
        <a:p>
          <a:endParaRPr lang="en-US"/>
        </a:p>
      </dgm:t>
    </dgm:pt>
    <dgm:pt modelId="{AEDE8BD5-C859-4C29-B5C7-A1A5C5137EBB}" type="pres">
      <dgm:prSet presAssocID="{A31E405C-0D55-4280-9BD0-9F63BCA20981}" presName="Name0" presStyleCnt="0">
        <dgm:presLayoutVars>
          <dgm:dir/>
          <dgm:resizeHandles val="exact"/>
        </dgm:presLayoutVars>
      </dgm:prSet>
      <dgm:spPr/>
    </dgm:pt>
    <dgm:pt modelId="{7F0767E0-0AEB-4793-9934-6CD4568C23AE}" type="pres">
      <dgm:prSet presAssocID="{A31E405C-0D55-4280-9BD0-9F63BCA20981}" presName="bkgdShp" presStyleLbl="alignAccFollowNode1" presStyleIdx="0" presStyleCnt="1"/>
      <dgm:spPr>
        <a:solidFill>
          <a:schemeClr val="bg2"/>
        </a:solidFill>
        <a:ln>
          <a:solidFill>
            <a:schemeClr val="bg1">
              <a:alpha val="90000"/>
            </a:schemeClr>
          </a:solidFill>
        </a:ln>
      </dgm:spPr>
      <dgm:t>
        <a:bodyPr/>
        <a:lstStyle/>
        <a:p>
          <a:endParaRPr lang="en-US"/>
        </a:p>
      </dgm:t>
    </dgm:pt>
    <dgm:pt modelId="{7E3C940F-DBC4-404F-BB5D-23DA731401EF}" type="pres">
      <dgm:prSet presAssocID="{A31E405C-0D55-4280-9BD0-9F63BCA20981}" presName="linComp" presStyleCnt="0"/>
      <dgm:spPr/>
    </dgm:pt>
    <dgm:pt modelId="{DF8BD278-0912-4E14-B5A5-11AB56CF21CC}" type="pres">
      <dgm:prSet presAssocID="{0CE30F35-3788-4C57-98A3-56CBA6BFA5F0}" presName="compNode" presStyleCnt="0"/>
      <dgm:spPr/>
    </dgm:pt>
    <dgm:pt modelId="{44D65DD2-B6F0-4B81-8533-8B8E019A2DED}" type="pres">
      <dgm:prSet presAssocID="{0CE30F35-3788-4C57-98A3-56CBA6BFA5F0}" presName="node" presStyleLbl="node1" presStyleIdx="0" presStyleCnt="3">
        <dgm:presLayoutVars>
          <dgm:bulletEnabled val="1"/>
        </dgm:presLayoutVars>
      </dgm:prSet>
      <dgm:spPr/>
      <dgm:t>
        <a:bodyPr/>
        <a:lstStyle/>
        <a:p>
          <a:endParaRPr lang="en-US"/>
        </a:p>
      </dgm:t>
    </dgm:pt>
    <dgm:pt modelId="{F4F74F6A-FAC1-4E9A-9725-3D69837B044D}" type="pres">
      <dgm:prSet presAssocID="{0CE30F35-3788-4C57-98A3-56CBA6BFA5F0}" presName="invisiNode" presStyleLbl="node1" presStyleIdx="0" presStyleCnt="3"/>
      <dgm:spPr/>
    </dgm:pt>
    <dgm:pt modelId="{35AC0354-4703-45B8-BC45-EEC6AD26A0B2}" type="pres">
      <dgm:prSet presAssocID="{0CE30F35-3788-4C57-98A3-56CBA6BFA5F0}" presName="imagNode" presStyleLbl="fgImgPlace1" presStyleIdx="0" presStyleCnt="3" custLinFactNeighborX="586"/>
      <dgm:spPr>
        <a:blipFill dpi="0"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dgm:spPr>
      <dgm:t>
        <a:bodyPr/>
        <a:lstStyle/>
        <a:p>
          <a:endParaRPr lang="en-US"/>
        </a:p>
      </dgm:t>
    </dgm:pt>
    <dgm:pt modelId="{D1241C8C-D27D-4C41-AD8A-0BF4B1F58E69}" type="pres">
      <dgm:prSet presAssocID="{A34C82CD-E358-45A9-BB4E-46BCC8167532}" presName="sibTrans" presStyleLbl="sibTrans2D1" presStyleIdx="0" presStyleCnt="0"/>
      <dgm:spPr/>
      <dgm:t>
        <a:bodyPr/>
        <a:lstStyle/>
        <a:p>
          <a:endParaRPr lang="en-US"/>
        </a:p>
      </dgm:t>
    </dgm:pt>
    <dgm:pt modelId="{6B853929-D0C7-425F-AE65-19079046278C}" type="pres">
      <dgm:prSet presAssocID="{F3707C2C-60AA-4E3D-9210-DC6E4664CD06}" presName="compNode" presStyleCnt="0"/>
      <dgm:spPr/>
    </dgm:pt>
    <dgm:pt modelId="{973C91B2-A4EA-4921-8C8C-F758E4DD70B0}" type="pres">
      <dgm:prSet presAssocID="{F3707C2C-60AA-4E3D-9210-DC6E4664CD06}" presName="node" presStyleLbl="node1" presStyleIdx="1" presStyleCnt="3">
        <dgm:presLayoutVars>
          <dgm:bulletEnabled val="1"/>
        </dgm:presLayoutVars>
      </dgm:prSet>
      <dgm:spPr/>
      <dgm:t>
        <a:bodyPr/>
        <a:lstStyle/>
        <a:p>
          <a:endParaRPr lang="en-US"/>
        </a:p>
      </dgm:t>
    </dgm:pt>
    <dgm:pt modelId="{B568DBE9-4AEB-461C-AF12-2CF74B0D645F}" type="pres">
      <dgm:prSet presAssocID="{F3707C2C-60AA-4E3D-9210-DC6E4664CD06}" presName="invisiNode" presStyleLbl="node1" presStyleIdx="1" presStyleCnt="3"/>
      <dgm:spPr/>
    </dgm:pt>
    <dgm:pt modelId="{12FB88C2-8B6C-4F01-8F49-B68CED78277D}" type="pres">
      <dgm:prSet presAssocID="{F3707C2C-60AA-4E3D-9210-DC6E4664CD06}" presName="imagNode" presStyleLbl="fgImgPlace1" presStyleIdx="1" presStyleCnt="3"/>
      <dgm:spPr>
        <a:blipFill dpi="0" rotWithShape="0">
          <a:blip xmlns:r="http://schemas.openxmlformats.org/officeDocument/2006/relationships" r:embed="rId2">
            <a:alphaModFix amt="15000"/>
          </a:blip>
          <a:srcRect/>
          <a:stretch>
            <a:fillRect/>
          </a:stretch>
        </a:blipFill>
        <a:ln>
          <a:noFill/>
        </a:ln>
      </dgm:spPr>
    </dgm:pt>
    <dgm:pt modelId="{19EE800A-2C33-47F6-8732-5C1554AB243D}" type="pres">
      <dgm:prSet presAssocID="{7B6A0F69-53BC-498B-B45E-A943B45E850D}" presName="sibTrans" presStyleLbl="sibTrans2D1" presStyleIdx="0" presStyleCnt="0"/>
      <dgm:spPr/>
      <dgm:t>
        <a:bodyPr/>
        <a:lstStyle/>
        <a:p>
          <a:endParaRPr lang="en-US"/>
        </a:p>
      </dgm:t>
    </dgm:pt>
    <dgm:pt modelId="{59F34001-7C3F-4771-972B-CCF954851739}" type="pres">
      <dgm:prSet presAssocID="{B71C4042-F50D-4124-9448-E30C9336844C}" presName="compNode" presStyleCnt="0"/>
      <dgm:spPr/>
    </dgm:pt>
    <dgm:pt modelId="{CD4AB15D-C47F-4EC0-9C33-FAC279363EF1}" type="pres">
      <dgm:prSet presAssocID="{B71C4042-F50D-4124-9448-E30C9336844C}" presName="node" presStyleLbl="node1" presStyleIdx="2" presStyleCnt="3">
        <dgm:presLayoutVars>
          <dgm:bulletEnabled val="1"/>
        </dgm:presLayoutVars>
      </dgm:prSet>
      <dgm:spPr/>
      <dgm:t>
        <a:bodyPr/>
        <a:lstStyle/>
        <a:p>
          <a:endParaRPr lang="en-US"/>
        </a:p>
      </dgm:t>
    </dgm:pt>
    <dgm:pt modelId="{4088C4CF-46FB-499C-A139-6789D5A68EA7}" type="pres">
      <dgm:prSet presAssocID="{B71C4042-F50D-4124-9448-E30C9336844C}" presName="invisiNode" presStyleLbl="node1" presStyleIdx="2" presStyleCnt="3"/>
      <dgm:spPr/>
    </dgm:pt>
    <dgm:pt modelId="{1EFDC352-1FDC-483F-9AF9-8BFFD0E7B13C}" type="pres">
      <dgm:prSet presAssocID="{B71C4042-F50D-4124-9448-E30C9336844C}" presName="imagNode" presStyleLbl="fgImgPlace1" presStyleIdx="2" presStyleCnt="3"/>
      <dgm:spPr>
        <a:blipFill dpi="0" rotWithShape="0">
          <a:blip xmlns:r="http://schemas.openxmlformats.org/officeDocument/2006/relationships" r:embed="rId3">
            <a:alphaModFix amt="15000"/>
          </a:blip>
          <a:srcRect/>
          <a:stretch>
            <a:fillRect/>
          </a:stretch>
        </a:blipFill>
        <a:ln>
          <a:noFill/>
        </a:ln>
      </dgm:spPr>
    </dgm:pt>
  </dgm:ptLst>
  <dgm:cxnLst>
    <dgm:cxn modelId="{A0EC2244-008E-4765-A41F-A9A3445147DD}" type="presOf" srcId="{A31E405C-0D55-4280-9BD0-9F63BCA20981}" destId="{AEDE8BD5-C859-4C29-B5C7-A1A5C5137EBB}" srcOrd="0" destOrd="0" presId="urn:microsoft.com/office/officeart/2005/8/layout/pList2#1"/>
    <dgm:cxn modelId="{FEA1910F-E204-44F3-BAE3-ECAE7D346ED8}" type="presOf" srcId="{7B6A0F69-53BC-498B-B45E-A943B45E850D}" destId="{19EE800A-2C33-47F6-8732-5C1554AB243D}" srcOrd="0" destOrd="0" presId="urn:microsoft.com/office/officeart/2005/8/layout/pList2#1"/>
    <dgm:cxn modelId="{6C336DA2-A587-4EDF-B77F-480DD3B3276F}" srcId="{A31E405C-0D55-4280-9BD0-9F63BCA20981}" destId="{F3707C2C-60AA-4E3D-9210-DC6E4664CD06}" srcOrd="1" destOrd="0" parTransId="{D6455937-8C91-4B7F-9C88-D17933710D2F}" sibTransId="{7B6A0F69-53BC-498B-B45E-A943B45E850D}"/>
    <dgm:cxn modelId="{F1CDBC52-82C7-4C37-B246-A659BD7BF7E9}" type="presOf" srcId="{B71C4042-F50D-4124-9448-E30C9336844C}" destId="{CD4AB15D-C47F-4EC0-9C33-FAC279363EF1}" srcOrd="0" destOrd="0" presId="urn:microsoft.com/office/officeart/2005/8/layout/pList2#1"/>
    <dgm:cxn modelId="{5D20F6E4-4339-4BCF-89D8-AE129F90B600}" type="presOf" srcId="{0CE30F35-3788-4C57-98A3-56CBA6BFA5F0}" destId="{44D65DD2-B6F0-4B81-8533-8B8E019A2DED}" srcOrd="0" destOrd="0" presId="urn:microsoft.com/office/officeart/2005/8/layout/pList2#1"/>
    <dgm:cxn modelId="{7F514B88-0DC7-4BFD-BE4B-AAC0B211D405}" type="presOf" srcId="{F3707C2C-60AA-4E3D-9210-DC6E4664CD06}" destId="{973C91B2-A4EA-4921-8C8C-F758E4DD70B0}" srcOrd="0" destOrd="0" presId="urn:microsoft.com/office/officeart/2005/8/layout/pList2#1"/>
    <dgm:cxn modelId="{E120A637-383C-4584-A477-ECA4397E5635}" srcId="{A31E405C-0D55-4280-9BD0-9F63BCA20981}" destId="{0CE30F35-3788-4C57-98A3-56CBA6BFA5F0}" srcOrd="0" destOrd="0" parTransId="{DEBAAC01-F795-4D63-A3DE-B79725B81E3D}" sibTransId="{A34C82CD-E358-45A9-BB4E-46BCC8167532}"/>
    <dgm:cxn modelId="{8AF75714-D707-4D96-BFFE-A586637D469D}" type="presOf" srcId="{A34C82CD-E358-45A9-BB4E-46BCC8167532}" destId="{D1241C8C-D27D-4C41-AD8A-0BF4B1F58E69}" srcOrd="0" destOrd="0" presId="urn:microsoft.com/office/officeart/2005/8/layout/pList2#1"/>
    <dgm:cxn modelId="{57AE41A5-ECAD-4231-8D47-B6A54ED7FF9F}" srcId="{A31E405C-0D55-4280-9BD0-9F63BCA20981}" destId="{B71C4042-F50D-4124-9448-E30C9336844C}" srcOrd="2" destOrd="0" parTransId="{EED93605-CA69-46E8-95BF-F68951A2454C}" sibTransId="{9FAA5418-2393-4D50-8922-88CF06298569}"/>
    <dgm:cxn modelId="{5A130578-1060-4502-8AD6-D1BC329084A5}" type="presParOf" srcId="{AEDE8BD5-C859-4C29-B5C7-A1A5C5137EBB}" destId="{7F0767E0-0AEB-4793-9934-6CD4568C23AE}" srcOrd="0" destOrd="0" presId="urn:microsoft.com/office/officeart/2005/8/layout/pList2#1"/>
    <dgm:cxn modelId="{418660FB-6AD2-4DAA-986E-62440E7008D5}" type="presParOf" srcId="{AEDE8BD5-C859-4C29-B5C7-A1A5C5137EBB}" destId="{7E3C940F-DBC4-404F-BB5D-23DA731401EF}" srcOrd="1" destOrd="0" presId="urn:microsoft.com/office/officeart/2005/8/layout/pList2#1"/>
    <dgm:cxn modelId="{9C3D69FB-DEBB-4FCB-88BB-5B0C263CADE3}" type="presParOf" srcId="{7E3C940F-DBC4-404F-BB5D-23DA731401EF}" destId="{DF8BD278-0912-4E14-B5A5-11AB56CF21CC}" srcOrd="0" destOrd="0" presId="urn:microsoft.com/office/officeart/2005/8/layout/pList2#1"/>
    <dgm:cxn modelId="{C30D459E-5490-4092-A078-931D2C5C39C3}" type="presParOf" srcId="{DF8BD278-0912-4E14-B5A5-11AB56CF21CC}" destId="{44D65DD2-B6F0-4B81-8533-8B8E019A2DED}" srcOrd="0" destOrd="0" presId="urn:microsoft.com/office/officeart/2005/8/layout/pList2#1"/>
    <dgm:cxn modelId="{2E9384E9-7F93-40B3-BE48-D350985727A9}" type="presParOf" srcId="{DF8BD278-0912-4E14-B5A5-11AB56CF21CC}" destId="{F4F74F6A-FAC1-4E9A-9725-3D69837B044D}" srcOrd="1" destOrd="0" presId="urn:microsoft.com/office/officeart/2005/8/layout/pList2#1"/>
    <dgm:cxn modelId="{CA3F76EA-80D4-4946-A648-6CC7F82B5F86}" type="presParOf" srcId="{DF8BD278-0912-4E14-B5A5-11AB56CF21CC}" destId="{35AC0354-4703-45B8-BC45-EEC6AD26A0B2}" srcOrd="2" destOrd="0" presId="urn:microsoft.com/office/officeart/2005/8/layout/pList2#1"/>
    <dgm:cxn modelId="{5EB5895A-A459-4273-99A5-FF4FA8957B3A}" type="presParOf" srcId="{7E3C940F-DBC4-404F-BB5D-23DA731401EF}" destId="{D1241C8C-D27D-4C41-AD8A-0BF4B1F58E69}" srcOrd="1" destOrd="0" presId="urn:microsoft.com/office/officeart/2005/8/layout/pList2#1"/>
    <dgm:cxn modelId="{2E1BFABE-DE35-4126-A7DF-FE60D71C4D71}" type="presParOf" srcId="{7E3C940F-DBC4-404F-BB5D-23DA731401EF}" destId="{6B853929-D0C7-425F-AE65-19079046278C}" srcOrd="2" destOrd="0" presId="urn:microsoft.com/office/officeart/2005/8/layout/pList2#1"/>
    <dgm:cxn modelId="{489067C2-8AD9-4887-A82D-BC7E973AC80F}" type="presParOf" srcId="{6B853929-D0C7-425F-AE65-19079046278C}" destId="{973C91B2-A4EA-4921-8C8C-F758E4DD70B0}" srcOrd="0" destOrd="0" presId="urn:microsoft.com/office/officeart/2005/8/layout/pList2#1"/>
    <dgm:cxn modelId="{7200E577-BC77-4A74-89A1-E54E86522DC8}" type="presParOf" srcId="{6B853929-D0C7-425F-AE65-19079046278C}" destId="{B568DBE9-4AEB-461C-AF12-2CF74B0D645F}" srcOrd="1" destOrd="0" presId="urn:microsoft.com/office/officeart/2005/8/layout/pList2#1"/>
    <dgm:cxn modelId="{076B8330-1F3B-4991-AE8C-41204B8736A6}" type="presParOf" srcId="{6B853929-D0C7-425F-AE65-19079046278C}" destId="{12FB88C2-8B6C-4F01-8F49-B68CED78277D}" srcOrd="2" destOrd="0" presId="urn:microsoft.com/office/officeart/2005/8/layout/pList2#1"/>
    <dgm:cxn modelId="{07DBEF17-F17F-43B1-A801-96CE45476DE7}" type="presParOf" srcId="{7E3C940F-DBC4-404F-BB5D-23DA731401EF}" destId="{19EE800A-2C33-47F6-8732-5C1554AB243D}" srcOrd="3" destOrd="0" presId="urn:microsoft.com/office/officeart/2005/8/layout/pList2#1"/>
    <dgm:cxn modelId="{F265249C-A320-4A12-B315-A36C9A79814D}" type="presParOf" srcId="{7E3C940F-DBC4-404F-BB5D-23DA731401EF}" destId="{59F34001-7C3F-4771-972B-CCF954851739}" srcOrd="4" destOrd="0" presId="urn:microsoft.com/office/officeart/2005/8/layout/pList2#1"/>
    <dgm:cxn modelId="{18616241-EEC7-4E9D-B808-292436075C73}" type="presParOf" srcId="{59F34001-7C3F-4771-972B-CCF954851739}" destId="{CD4AB15D-C47F-4EC0-9C33-FAC279363EF1}" srcOrd="0" destOrd="0" presId="urn:microsoft.com/office/officeart/2005/8/layout/pList2#1"/>
    <dgm:cxn modelId="{68173ECB-5965-4D9F-BF6A-20204A5BF8AB}" type="presParOf" srcId="{59F34001-7C3F-4771-972B-CCF954851739}" destId="{4088C4CF-46FB-499C-A139-6789D5A68EA7}" srcOrd="1" destOrd="0" presId="urn:microsoft.com/office/officeart/2005/8/layout/pList2#1"/>
    <dgm:cxn modelId="{936F088F-6916-4B56-881D-D0F862FC7E27}" type="presParOf" srcId="{59F34001-7C3F-4771-972B-CCF954851739}" destId="{1EFDC352-1FDC-483F-9AF9-8BFFD0E7B13C}" srcOrd="2" destOrd="0" presId="urn:microsoft.com/office/officeart/2005/8/layout/pList2#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1E405C-0D55-4280-9BD0-9F63BCA20981}" type="doc">
      <dgm:prSet loTypeId="urn:microsoft.com/office/officeart/2005/8/layout/pList2#1" loCatId="list" qsTypeId="urn:microsoft.com/office/officeart/2005/8/quickstyle/simple1" qsCatId="simple" csTypeId="urn:microsoft.com/office/officeart/2005/8/colors/colorful2" csCatId="colorful" phldr="1"/>
      <dgm:spPr/>
    </dgm:pt>
    <dgm:pt modelId="{0CE30F35-3788-4C57-98A3-56CBA6BFA5F0}">
      <dgm:prSet phldrT="[Text]" custT="1"/>
      <dgm:spPr>
        <a:solidFill>
          <a:srgbClr val="007161">
            <a:alpha val="15000"/>
          </a:srgbClr>
        </a:solidFill>
        <a:ln>
          <a:solidFill>
            <a:schemeClr val="bg1"/>
          </a:solidFill>
        </a:ln>
      </dgm:spPr>
      <dgm:t>
        <a:bodyPr/>
        <a:lstStyle/>
        <a:p>
          <a:endParaRPr lang="en-US" sz="2700" b="1" dirty="0" smtClean="0"/>
        </a:p>
        <a:p>
          <a:endParaRPr lang="en-US" sz="1400" dirty="0" smtClean="0"/>
        </a:p>
        <a:p>
          <a:r>
            <a:rPr lang="en-US" sz="2700" b="1" dirty="0" smtClean="0">
              <a:latin typeface="Calibri Light" panose="020F0302020204030204" pitchFamily="34" charset="0"/>
            </a:rPr>
            <a:t>Hands-on</a:t>
          </a:r>
          <a:endParaRPr lang="en-US" sz="2700" b="1" dirty="0">
            <a:latin typeface="Calibri Light" panose="020F0302020204030204" pitchFamily="34" charset="0"/>
          </a:endParaRPr>
        </a:p>
      </dgm:t>
    </dgm:pt>
    <dgm:pt modelId="{DEBAAC01-F795-4D63-A3DE-B79725B81E3D}" type="parTrans" cxnId="{E120A637-383C-4584-A477-ECA4397E5635}">
      <dgm:prSet/>
      <dgm:spPr/>
      <dgm:t>
        <a:bodyPr/>
        <a:lstStyle/>
        <a:p>
          <a:endParaRPr lang="en-US"/>
        </a:p>
      </dgm:t>
    </dgm:pt>
    <dgm:pt modelId="{A34C82CD-E358-45A9-BB4E-46BCC8167532}" type="sibTrans" cxnId="{E120A637-383C-4584-A477-ECA4397E5635}">
      <dgm:prSet/>
      <dgm:spPr/>
      <dgm:t>
        <a:bodyPr/>
        <a:lstStyle/>
        <a:p>
          <a:endParaRPr lang="en-US"/>
        </a:p>
      </dgm:t>
    </dgm:pt>
    <dgm:pt modelId="{B71C4042-F50D-4124-9448-E30C9336844C}">
      <dgm:prSet phldrT="[Text]" custT="1"/>
      <dgm:spPr>
        <a:solidFill>
          <a:srgbClr val="C0AE00">
            <a:alpha val="15000"/>
          </a:srgbClr>
        </a:solidFill>
      </dgm:spPr>
      <dgm:t>
        <a:bodyPr/>
        <a:lstStyle/>
        <a:p>
          <a:endParaRPr lang="en-US" sz="2400" dirty="0" smtClean="0"/>
        </a:p>
        <a:p>
          <a:r>
            <a:rPr lang="en-US" sz="2700" dirty="0" smtClean="0">
              <a:latin typeface="Calibri Light" panose="020F0302020204030204" pitchFamily="34" charset="0"/>
            </a:rPr>
            <a:t>Use of facilitated dialogue</a:t>
          </a:r>
          <a:endParaRPr lang="en-US" sz="2700" dirty="0">
            <a:latin typeface="Calibri Light" panose="020F0302020204030204" pitchFamily="34" charset="0"/>
          </a:endParaRPr>
        </a:p>
      </dgm:t>
    </dgm:pt>
    <dgm:pt modelId="{EED93605-CA69-46E8-95BF-F68951A2454C}" type="parTrans" cxnId="{57AE41A5-ECAD-4231-8D47-B6A54ED7FF9F}">
      <dgm:prSet/>
      <dgm:spPr/>
      <dgm:t>
        <a:bodyPr/>
        <a:lstStyle/>
        <a:p>
          <a:endParaRPr lang="en-US"/>
        </a:p>
      </dgm:t>
    </dgm:pt>
    <dgm:pt modelId="{9FAA5418-2393-4D50-8922-88CF06298569}" type="sibTrans" cxnId="{57AE41A5-ECAD-4231-8D47-B6A54ED7FF9F}">
      <dgm:prSet/>
      <dgm:spPr/>
      <dgm:t>
        <a:bodyPr/>
        <a:lstStyle/>
        <a:p>
          <a:endParaRPr lang="en-US"/>
        </a:p>
      </dgm:t>
    </dgm:pt>
    <dgm:pt modelId="{F3707C2C-60AA-4E3D-9210-DC6E4664CD06}">
      <dgm:prSet phldrT="[Text]" custT="1"/>
      <dgm:spPr>
        <a:solidFill>
          <a:srgbClr val="EE3124"/>
        </a:solidFill>
      </dgm:spPr>
      <dgm:t>
        <a:bodyPr/>
        <a:lstStyle/>
        <a:p>
          <a:endParaRPr lang="en-US" sz="1600" dirty="0" smtClean="0"/>
        </a:p>
        <a:p>
          <a:endParaRPr lang="en-US" sz="2000" dirty="0" smtClean="0">
            <a:latin typeface="Calibri Light" panose="020F0302020204030204" pitchFamily="34" charset="0"/>
          </a:endParaRPr>
        </a:p>
        <a:p>
          <a:r>
            <a:rPr lang="en-US" sz="2700" b="1" dirty="0" smtClean="0">
              <a:latin typeface="Calibri Light" panose="020F0302020204030204" pitchFamily="34" charset="0"/>
            </a:rPr>
            <a:t>Team-taught</a:t>
          </a:r>
          <a:endParaRPr lang="en-US" sz="2700" b="1" dirty="0">
            <a:latin typeface="Calibri Light" panose="020F0302020204030204" pitchFamily="34" charset="0"/>
          </a:endParaRPr>
        </a:p>
      </dgm:t>
    </dgm:pt>
    <dgm:pt modelId="{7B6A0F69-53BC-498B-B45E-A943B45E850D}" type="sibTrans" cxnId="{6C336DA2-A587-4EDF-B77F-480DD3B3276F}">
      <dgm:prSet/>
      <dgm:spPr/>
      <dgm:t>
        <a:bodyPr/>
        <a:lstStyle/>
        <a:p>
          <a:endParaRPr lang="en-US"/>
        </a:p>
      </dgm:t>
    </dgm:pt>
    <dgm:pt modelId="{D6455937-8C91-4B7F-9C88-D17933710D2F}" type="parTrans" cxnId="{6C336DA2-A587-4EDF-B77F-480DD3B3276F}">
      <dgm:prSet/>
      <dgm:spPr/>
      <dgm:t>
        <a:bodyPr/>
        <a:lstStyle/>
        <a:p>
          <a:endParaRPr lang="en-US"/>
        </a:p>
      </dgm:t>
    </dgm:pt>
    <dgm:pt modelId="{AEDE8BD5-C859-4C29-B5C7-A1A5C5137EBB}" type="pres">
      <dgm:prSet presAssocID="{A31E405C-0D55-4280-9BD0-9F63BCA20981}" presName="Name0" presStyleCnt="0">
        <dgm:presLayoutVars>
          <dgm:dir/>
          <dgm:resizeHandles val="exact"/>
        </dgm:presLayoutVars>
      </dgm:prSet>
      <dgm:spPr/>
    </dgm:pt>
    <dgm:pt modelId="{7F0767E0-0AEB-4793-9934-6CD4568C23AE}" type="pres">
      <dgm:prSet presAssocID="{A31E405C-0D55-4280-9BD0-9F63BCA20981}" presName="bkgdShp" presStyleLbl="alignAccFollowNode1" presStyleIdx="0" presStyleCnt="1"/>
      <dgm:spPr>
        <a:solidFill>
          <a:schemeClr val="bg2"/>
        </a:solidFill>
        <a:ln>
          <a:solidFill>
            <a:schemeClr val="bg1">
              <a:alpha val="90000"/>
            </a:schemeClr>
          </a:solidFill>
        </a:ln>
      </dgm:spPr>
      <dgm:t>
        <a:bodyPr/>
        <a:lstStyle/>
        <a:p>
          <a:endParaRPr lang="en-US"/>
        </a:p>
      </dgm:t>
    </dgm:pt>
    <dgm:pt modelId="{7E3C940F-DBC4-404F-BB5D-23DA731401EF}" type="pres">
      <dgm:prSet presAssocID="{A31E405C-0D55-4280-9BD0-9F63BCA20981}" presName="linComp" presStyleCnt="0"/>
      <dgm:spPr/>
    </dgm:pt>
    <dgm:pt modelId="{DF8BD278-0912-4E14-B5A5-11AB56CF21CC}" type="pres">
      <dgm:prSet presAssocID="{0CE30F35-3788-4C57-98A3-56CBA6BFA5F0}" presName="compNode" presStyleCnt="0"/>
      <dgm:spPr/>
    </dgm:pt>
    <dgm:pt modelId="{44D65DD2-B6F0-4B81-8533-8B8E019A2DED}" type="pres">
      <dgm:prSet presAssocID="{0CE30F35-3788-4C57-98A3-56CBA6BFA5F0}" presName="node" presStyleLbl="node1" presStyleIdx="0" presStyleCnt="3">
        <dgm:presLayoutVars>
          <dgm:bulletEnabled val="1"/>
        </dgm:presLayoutVars>
      </dgm:prSet>
      <dgm:spPr/>
      <dgm:t>
        <a:bodyPr/>
        <a:lstStyle/>
        <a:p>
          <a:endParaRPr lang="en-US"/>
        </a:p>
      </dgm:t>
    </dgm:pt>
    <dgm:pt modelId="{F4F74F6A-FAC1-4E9A-9725-3D69837B044D}" type="pres">
      <dgm:prSet presAssocID="{0CE30F35-3788-4C57-98A3-56CBA6BFA5F0}" presName="invisiNode" presStyleLbl="node1" presStyleIdx="0" presStyleCnt="3"/>
      <dgm:spPr/>
    </dgm:pt>
    <dgm:pt modelId="{35AC0354-4703-45B8-BC45-EEC6AD26A0B2}" type="pres">
      <dgm:prSet presAssocID="{0CE30F35-3788-4C57-98A3-56CBA6BFA5F0}" presName="imagNode" presStyleLbl="fgImgPlace1" presStyleIdx="0" presStyleCnt="3" custLinFactNeighborX="586"/>
      <dgm:spPr>
        <a:blipFill dpi="0" rotWithShape="0">
          <a:blip xmlns:r="http://schemas.openxmlformats.org/officeDocument/2006/relationships" r:embed="rId1">
            <a:alphaModFix amt="15000"/>
          </a:blip>
          <a:srcRect/>
          <a:stretch>
            <a:fillRect/>
          </a:stretch>
        </a:blipFill>
        <a:ln>
          <a:noFill/>
        </a:ln>
      </dgm:spPr>
      <dgm:t>
        <a:bodyPr/>
        <a:lstStyle/>
        <a:p>
          <a:endParaRPr lang="en-US"/>
        </a:p>
      </dgm:t>
    </dgm:pt>
    <dgm:pt modelId="{D1241C8C-D27D-4C41-AD8A-0BF4B1F58E69}" type="pres">
      <dgm:prSet presAssocID="{A34C82CD-E358-45A9-BB4E-46BCC8167532}" presName="sibTrans" presStyleLbl="sibTrans2D1" presStyleIdx="0" presStyleCnt="0"/>
      <dgm:spPr/>
      <dgm:t>
        <a:bodyPr/>
        <a:lstStyle/>
        <a:p>
          <a:endParaRPr lang="en-US"/>
        </a:p>
      </dgm:t>
    </dgm:pt>
    <dgm:pt modelId="{6B853929-D0C7-425F-AE65-19079046278C}" type="pres">
      <dgm:prSet presAssocID="{F3707C2C-60AA-4E3D-9210-DC6E4664CD06}" presName="compNode" presStyleCnt="0"/>
      <dgm:spPr/>
    </dgm:pt>
    <dgm:pt modelId="{973C91B2-A4EA-4921-8C8C-F758E4DD70B0}" type="pres">
      <dgm:prSet presAssocID="{F3707C2C-60AA-4E3D-9210-DC6E4664CD06}" presName="node" presStyleLbl="node1" presStyleIdx="1" presStyleCnt="3">
        <dgm:presLayoutVars>
          <dgm:bulletEnabled val="1"/>
        </dgm:presLayoutVars>
      </dgm:prSet>
      <dgm:spPr/>
      <dgm:t>
        <a:bodyPr/>
        <a:lstStyle/>
        <a:p>
          <a:endParaRPr lang="en-US"/>
        </a:p>
      </dgm:t>
    </dgm:pt>
    <dgm:pt modelId="{B568DBE9-4AEB-461C-AF12-2CF74B0D645F}" type="pres">
      <dgm:prSet presAssocID="{F3707C2C-60AA-4E3D-9210-DC6E4664CD06}" presName="invisiNode" presStyleLbl="node1" presStyleIdx="1" presStyleCnt="3"/>
      <dgm:spPr/>
    </dgm:pt>
    <dgm:pt modelId="{12FB88C2-8B6C-4F01-8F49-B68CED78277D}" type="pres">
      <dgm:prSet presAssocID="{F3707C2C-60AA-4E3D-9210-DC6E4664CD06}" presName="imagNode" presStyleLbl="fgImgPlace1" presStyleIdx="1" presStyleCnt="3"/>
      <dgm:spPr>
        <a:blipFill dpi="0" rotWithShape="0">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dgm:spPr>
    </dgm:pt>
    <dgm:pt modelId="{19EE800A-2C33-47F6-8732-5C1554AB243D}" type="pres">
      <dgm:prSet presAssocID="{7B6A0F69-53BC-498B-B45E-A943B45E850D}" presName="sibTrans" presStyleLbl="sibTrans2D1" presStyleIdx="0" presStyleCnt="0"/>
      <dgm:spPr/>
      <dgm:t>
        <a:bodyPr/>
        <a:lstStyle/>
        <a:p>
          <a:endParaRPr lang="en-US"/>
        </a:p>
      </dgm:t>
    </dgm:pt>
    <dgm:pt modelId="{59F34001-7C3F-4771-972B-CCF954851739}" type="pres">
      <dgm:prSet presAssocID="{B71C4042-F50D-4124-9448-E30C9336844C}" presName="compNode" presStyleCnt="0"/>
      <dgm:spPr/>
    </dgm:pt>
    <dgm:pt modelId="{CD4AB15D-C47F-4EC0-9C33-FAC279363EF1}" type="pres">
      <dgm:prSet presAssocID="{B71C4042-F50D-4124-9448-E30C9336844C}" presName="node" presStyleLbl="node1" presStyleIdx="2" presStyleCnt="3">
        <dgm:presLayoutVars>
          <dgm:bulletEnabled val="1"/>
        </dgm:presLayoutVars>
      </dgm:prSet>
      <dgm:spPr/>
      <dgm:t>
        <a:bodyPr/>
        <a:lstStyle/>
        <a:p>
          <a:endParaRPr lang="en-US"/>
        </a:p>
      </dgm:t>
    </dgm:pt>
    <dgm:pt modelId="{4088C4CF-46FB-499C-A139-6789D5A68EA7}" type="pres">
      <dgm:prSet presAssocID="{B71C4042-F50D-4124-9448-E30C9336844C}" presName="invisiNode" presStyleLbl="node1" presStyleIdx="2" presStyleCnt="3"/>
      <dgm:spPr/>
    </dgm:pt>
    <dgm:pt modelId="{1EFDC352-1FDC-483F-9AF9-8BFFD0E7B13C}" type="pres">
      <dgm:prSet presAssocID="{B71C4042-F50D-4124-9448-E30C9336844C}" presName="imagNode" presStyleLbl="fgImgPlace1" presStyleIdx="2" presStyleCnt="3"/>
      <dgm:spPr>
        <a:blipFill dpi="0" rotWithShape="0">
          <a:blip xmlns:r="http://schemas.openxmlformats.org/officeDocument/2006/relationships" r:embed="rId3">
            <a:alphaModFix amt="15000"/>
          </a:blip>
          <a:srcRect/>
          <a:stretch>
            <a:fillRect/>
          </a:stretch>
        </a:blipFill>
        <a:ln>
          <a:noFill/>
        </a:ln>
      </dgm:spPr>
    </dgm:pt>
  </dgm:ptLst>
  <dgm:cxnLst>
    <dgm:cxn modelId="{21E18164-AC92-4484-86AC-A7EE8F178CE3}" type="presOf" srcId="{A31E405C-0D55-4280-9BD0-9F63BCA20981}" destId="{AEDE8BD5-C859-4C29-B5C7-A1A5C5137EBB}" srcOrd="0" destOrd="0" presId="urn:microsoft.com/office/officeart/2005/8/layout/pList2#1"/>
    <dgm:cxn modelId="{B242BE03-5E63-41FA-8434-744057BD0592}" type="presOf" srcId="{7B6A0F69-53BC-498B-B45E-A943B45E850D}" destId="{19EE800A-2C33-47F6-8732-5C1554AB243D}" srcOrd="0" destOrd="0" presId="urn:microsoft.com/office/officeart/2005/8/layout/pList2#1"/>
    <dgm:cxn modelId="{6C336DA2-A587-4EDF-B77F-480DD3B3276F}" srcId="{A31E405C-0D55-4280-9BD0-9F63BCA20981}" destId="{F3707C2C-60AA-4E3D-9210-DC6E4664CD06}" srcOrd="1" destOrd="0" parTransId="{D6455937-8C91-4B7F-9C88-D17933710D2F}" sibTransId="{7B6A0F69-53BC-498B-B45E-A943B45E850D}"/>
    <dgm:cxn modelId="{7780FEC2-87C4-4726-9400-13F09D87586B}" type="presOf" srcId="{A34C82CD-E358-45A9-BB4E-46BCC8167532}" destId="{D1241C8C-D27D-4C41-AD8A-0BF4B1F58E69}" srcOrd="0" destOrd="0" presId="urn:microsoft.com/office/officeart/2005/8/layout/pList2#1"/>
    <dgm:cxn modelId="{8A4438EC-0A3D-4BB4-B6F6-E99D84CCC75A}" type="presOf" srcId="{B71C4042-F50D-4124-9448-E30C9336844C}" destId="{CD4AB15D-C47F-4EC0-9C33-FAC279363EF1}" srcOrd="0" destOrd="0" presId="urn:microsoft.com/office/officeart/2005/8/layout/pList2#1"/>
    <dgm:cxn modelId="{E120A637-383C-4584-A477-ECA4397E5635}" srcId="{A31E405C-0D55-4280-9BD0-9F63BCA20981}" destId="{0CE30F35-3788-4C57-98A3-56CBA6BFA5F0}" srcOrd="0" destOrd="0" parTransId="{DEBAAC01-F795-4D63-A3DE-B79725B81E3D}" sibTransId="{A34C82CD-E358-45A9-BB4E-46BCC8167532}"/>
    <dgm:cxn modelId="{5FD74B4F-7BC7-463B-BE92-0F3F186D69FE}" type="presOf" srcId="{0CE30F35-3788-4C57-98A3-56CBA6BFA5F0}" destId="{44D65DD2-B6F0-4B81-8533-8B8E019A2DED}" srcOrd="0" destOrd="0" presId="urn:microsoft.com/office/officeart/2005/8/layout/pList2#1"/>
    <dgm:cxn modelId="{E75CA780-BED0-4101-BE4E-FBD68C81C58C}" type="presOf" srcId="{F3707C2C-60AA-4E3D-9210-DC6E4664CD06}" destId="{973C91B2-A4EA-4921-8C8C-F758E4DD70B0}" srcOrd="0" destOrd="0" presId="urn:microsoft.com/office/officeart/2005/8/layout/pList2#1"/>
    <dgm:cxn modelId="{57AE41A5-ECAD-4231-8D47-B6A54ED7FF9F}" srcId="{A31E405C-0D55-4280-9BD0-9F63BCA20981}" destId="{B71C4042-F50D-4124-9448-E30C9336844C}" srcOrd="2" destOrd="0" parTransId="{EED93605-CA69-46E8-95BF-F68951A2454C}" sibTransId="{9FAA5418-2393-4D50-8922-88CF06298569}"/>
    <dgm:cxn modelId="{8AA2786F-3C27-4199-A495-CD57CC7B61FA}" type="presParOf" srcId="{AEDE8BD5-C859-4C29-B5C7-A1A5C5137EBB}" destId="{7F0767E0-0AEB-4793-9934-6CD4568C23AE}" srcOrd="0" destOrd="0" presId="urn:microsoft.com/office/officeart/2005/8/layout/pList2#1"/>
    <dgm:cxn modelId="{41EC181F-7565-4052-A3CF-AE432DAB112F}" type="presParOf" srcId="{AEDE8BD5-C859-4C29-B5C7-A1A5C5137EBB}" destId="{7E3C940F-DBC4-404F-BB5D-23DA731401EF}" srcOrd="1" destOrd="0" presId="urn:microsoft.com/office/officeart/2005/8/layout/pList2#1"/>
    <dgm:cxn modelId="{7275B16B-ED24-44F3-8B90-BBC6AD7E09F5}" type="presParOf" srcId="{7E3C940F-DBC4-404F-BB5D-23DA731401EF}" destId="{DF8BD278-0912-4E14-B5A5-11AB56CF21CC}" srcOrd="0" destOrd="0" presId="urn:microsoft.com/office/officeart/2005/8/layout/pList2#1"/>
    <dgm:cxn modelId="{00686B36-5391-473C-9982-D1AE4F57217B}" type="presParOf" srcId="{DF8BD278-0912-4E14-B5A5-11AB56CF21CC}" destId="{44D65DD2-B6F0-4B81-8533-8B8E019A2DED}" srcOrd="0" destOrd="0" presId="urn:microsoft.com/office/officeart/2005/8/layout/pList2#1"/>
    <dgm:cxn modelId="{7F5909B7-CA77-4B79-A480-53A6AF07E176}" type="presParOf" srcId="{DF8BD278-0912-4E14-B5A5-11AB56CF21CC}" destId="{F4F74F6A-FAC1-4E9A-9725-3D69837B044D}" srcOrd="1" destOrd="0" presId="urn:microsoft.com/office/officeart/2005/8/layout/pList2#1"/>
    <dgm:cxn modelId="{82DF44FA-67B6-4D97-848E-4CC46E333092}" type="presParOf" srcId="{DF8BD278-0912-4E14-B5A5-11AB56CF21CC}" destId="{35AC0354-4703-45B8-BC45-EEC6AD26A0B2}" srcOrd="2" destOrd="0" presId="urn:microsoft.com/office/officeart/2005/8/layout/pList2#1"/>
    <dgm:cxn modelId="{49AB97AC-907B-4ADE-BA09-B11DA5F0CF6E}" type="presParOf" srcId="{7E3C940F-DBC4-404F-BB5D-23DA731401EF}" destId="{D1241C8C-D27D-4C41-AD8A-0BF4B1F58E69}" srcOrd="1" destOrd="0" presId="urn:microsoft.com/office/officeart/2005/8/layout/pList2#1"/>
    <dgm:cxn modelId="{474F7ADF-D170-4D73-8415-8CEBEF91EAEB}" type="presParOf" srcId="{7E3C940F-DBC4-404F-BB5D-23DA731401EF}" destId="{6B853929-D0C7-425F-AE65-19079046278C}" srcOrd="2" destOrd="0" presId="urn:microsoft.com/office/officeart/2005/8/layout/pList2#1"/>
    <dgm:cxn modelId="{DF7F68D1-C515-4F17-9113-92C1FD962EF1}" type="presParOf" srcId="{6B853929-D0C7-425F-AE65-19079046278C}" destId="{973C91B2-A4EA-4921-8C8C-F758E4DD70B0}" srcOrd="0" destOrd="0" presId="urn:microsoft.com/office/officeart/2005/8/layout/pList2#1"/>
    <dgm:cxn modelId="{D59CDB89-8621-4D1F-AE43-ED98C812900C}" type="presParOf" srcId="{6B853929-D0C7-425F-AE65-19079046278C}" destId="{B568DBE9-4AEB-461C-AF12-2CF74B0D645F}" srcOrd="1" destOrd="0" presId="urn:microsoft.com/office/officeart/2005/8/layout/pList2#1"/>
    <dgm:cxn modelId="{B67C85C8-4203-48F6-AF0E-F50C0AB1DE93}" type="presParOf" srcId="{6B853929-D0C7-425F-AE65-19079046278C}" destId="{12FB88C2-8B6C-4F01-8F49-B68CED78277D}" srcOrd="2" destOrd="0" presId="urn:microsoft.com/office/officeart/2005/8/layout/pList2#1"/>
    <dgm:cxn modelId="{312EB573-96AF-4B78-84A2-958D4A15869D}" type="presParOf" srcId="{7E3C940F-DBC4-404F-BB5D-23DA731401EF}" destId="{19EE800A-2C33-47F6-8732-5C1554AB243D}" srcOrd="3" destOrd="0" presId="urn:microsoft.com/office/officeart/2005/8/layout/pList2#1"/>
    <dgm:cxn modelId="{65DBF1B4-0D09-4641-B3E6-606882284725}" type="presParOf" srcId="{7E3C940F-DBC4-404F-BB5D-23DA731401EF}" destId="{59F34001-7C3F-4771-972B-CCF954851739}" srcOrd="4" destOrd="0" presId="urn:microsoft.com/office/officeart/2005/8/layout/pList2#1"/>
    <dgm:cxn modelId="{FFAF5AA9-6BC8-4BA6-8654-35C862904F47}" type="presParOf" srcId="{59F34001-7C3F-4771-972B-CCF954851739}" destId="{CD4AB15D-C47F-4EC0-9C33-FAC279363EF1}" srcOrd="0" destOrd="0" presId="urn:microsoft.com/office/officeart/2005/8/layout/pList2#1"/>
    <dgm:cxn modelId="{73667112-00AD-4F7C-8B1C-7D3C4D349412}" type="presParOf" srcId="{59F34001-7C3F-4771-972B-CCF954851739}" destId="{4088C4CF-46FB-499C-A139-6789D5A68EA7}" srcOrd="1" destOrd="0" presId="urn:microsoft.com/office/officeart/2005/8/layout/pList2#1"/>
    <dgm:cxn modelId="{4007697B-493D-47AB-9B04-F1619ABF2F94}" type="presParOf" srcId="{59F34001-7C3F-4771-972B-CCF954851739}" destId="{1EFDC352-1FDC-483F-9AF9-8BFFD0E7B13C}" srcOrd="2" destOrd="0" presId="urn:microsoft.com/office/officeart/2005/8/layout/pList2#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1E405C-0D55-4280-9BD0-9F63BCA20981}" type="doc">
      <dgm:prSet loTypeId="urn:microsoft.com/office/officeart/2005/8/layout/pList2#1" loCatId="list" qsTypeId="urn:microsoft.com/office/officeart/2005/8/quickstyle/simple1" qsCatId="simple" csTypeId="urn:microsoft.com/office/officeart/2005/8/colors/colorful2" csCatId="colorful" phldr="1"/>
      <dgm:spPr/>
    </dgm:pt>
    <dgm:pt modelId="{0CE30F35-3788-4C57-98A3-56CBA6BFA5F0}">
      <dgm:prSet phldrT="[Text]" custT="1"/>
      <dgm:spPr>
        <a:solidFill>
          <a:srgbClr val="007161">
            <a:alpha val="15000"/>
          </a:srgbClr>
        </a:solidFill>
        <a:ln>
          <a:solidFill>
            <a:schemeClr val="bg1"/>
          </a:solidFill>
        </a:ln>
      </dgm:spPr>
      <dgm:t>
        <a:bodyPr/>
        <a:lstStyle/>
        <a:p>
          <a:endParaRPr lang="en-US" sz="2700" b="1" dirty="0" smtClean="0"/>
        </a:p>
        <a:p>
          <a:endParaRPr lang="en-US" sz="1400" dirty="0" smtClean="0"/>
        </a:p>
        <a:p>
          <a:r>
            <a:rPr lang="en-US" sz="2700" b="1" dirty="0" smtClean="0">
              <a:latin typeface="Calibri Light" panose="020F0302020204030204" pitchFamily="34" charset="0"/>
            </a:rPr>
            <a:t>Hands-on</a:t>
          </a:r>
          <a:endParaRPr lang="en-US" sz="2700" b="1" dirty="0">
            <a:latin typeface="Calibri Light" panose="020F0302020204030204" pitchFamily="34" charset="0"/>
          </a:endParaRPr>
        </a:p>
      </dgm:t>
    </dgm:pt>
    <dgm:pt modelId="{DEBAAC01-F795-4D63-A3DE-B79725B81E3D}" type="parTrans" cxnId="{E120A637-383C-4584-A477-ECA4397E5635}">
      <dgm:prSet/>
      <dgm:spPr/>
      <dgm:t>
        <a:bodyPr/>
        <a:lstStyle/>
        <a:p>
          <a:endParaRPr lang="en-US"/>
        </a:p>
      </dgm:t>
    </dgm:pt>
    <dgm:pt modelId="{A34C82CD-E358-45A9-BB4E-46BCC8167532}" type="sibTrans" cxnId="{E120A637-383C-4584-A477-ECA4397E5635}">
      <dgm:prSet/>
      <dgm:spPr/>
      <dgm:t>
        <a:bodyPr/>
        <a:lstStyle/>
        <a:p>
          <a:endParaRPr lang="en-US"/>
        </a:p>
      </dgm:t>
    </dgm:pt>
    <dgm:pt modelId="{B71C4042-F50D-4124-9448-E30C9336844C}">
      <dgm:prSet phldrT="[Text]" custT="1"/>
      <dgm:spPr>
        <a:solidFill>
          <a:srgbClr val="C0AE00"/>
        </a:solidFill>
      </dgm:spPr>
      <dgm:t>
        <a:bodyPr/>
        <a:lstStyle/>
        <a:p>
          <a:endParaRPr lang="en-US" sz="2400" dirty="0" smtClean="0"/>
        </a:p>
        <a:p>
          <a:r>
            <a:rPr lang="en-US" sz="2700" b="1" dirty="0" smtClean="0">
              <a:latin typeface="Calibri Light" panose="020F0302020204030204" pitchFamily="34" charset="0"/>
            </a:rPr>
            <a:t>Use of facilitated dialogue</a:t>
          </a:r>
          <a:endParaRPr lang="en-US" sz="2700" b="1" dirty="0">
            <a:latin typeface="Calibri Light" panose="020F0302020204030204" pitchFamily="34" charset="0"/>
          </a:endParaRPr>
        </a:p>
      </dgm:t>
    </dgm:pt>
    <dgm:pt modelId="{EED93605-CA69-46E8-95BF-F68951A2454C}" type="parTrans" cxnId="{57AE41A5-ECAD-4231-8D47-B6A54ED7FF9F}">
      <dgm:prSet/>
      <dgm:spPr/>
      <dgm:t>
        <a:bodyPr/>
        <a:lstStyle/>
        <a:p>
          <a:endParaRPr lang="en-US"/>
        </a:p>
      </dgm:t>
    </dgm:pt>
    <dgm:pt modelId="{9FAA5418-2393-4D50-8922-88CF06298569}" type="sibTrans" cxnId="{57AE41A5-ECAD-4231-8D47-B6A54ED7FF9F}">
      <dgm:prSet/>
      <dgm:spPr/>
      <dgm:t>
        <a:bodyPr/>
        <a:lstStyle/>
        <a:p>
          <a:endParaRPr lang="en-US"/>
        </a:p>
      </dgm:t>
    </dgm:pt>
    <dgm:pt modelId="{F3707C2C-60AA-4E3D-9210-DC6E4664CD06}">
      <dgm:prSet phldrT="[Text]" custT="1"/>
      <dgm:spPr>
        <a:solidFill>
          <a:srgbClr val="EE3124">
            <a:alpha val="15000"/>
          </a:srgbClr>
        </a:solidFill>
      </dgm:spPr>
      <dgm:t>
        <a:bodyPr/>
        <a:lstStyle/>
        <a:p>
          <a:endParaRPr lang="en-US" sz="1600" dirty="0" smtClean="0"/>
        </a:p>
        <a:p>
          <a:endParaRPr lang="en-US" sz="2000" dirty="0" smtClean="0">
            <a:latin typeface="Calibri Light" panose="020F0302020204030204" pitchFamily="34" charset="0"/>
          </a:endParaRPr>
        </a:p>
        <a:p>
          <a:r>
            <a:rPr lang="en-US" sz="2700" dirty="0" smtClean="0">
              <a:latin typeface="Calibri Light" panose="020F0302020204030204" pitchFamily="34" charset="0"/>
            </a:rPr>
            <a:t>Team-taught</a:t>
          </a:r>
          <a:endParaRPr lang="en-US" sz="2700" dirty="0">
            <a:latin typeface="Calibri Light" panose="020F0302020204030204" pitchFamily="34" charset="0"/>
          </a:endParaRPr>
        </a:p>
      </dgm:t>
    </dgm:pt>
    <dgm:pt modelId="{7B6A0F69-53BC-498B-B45E-A943B45E850D}" type="sibTrans" cxnId="{6C336DA2-A587-4EDF-B77F-480DD3B3276F}">
      <dgm:prSet/>
      <dgm:spPr/>
      <dgm:t>
        <a:bodyPr/>
        <a:lstStyle/>
        <a:p>
          <a:endParaRPr lang="en-US"/>
        </a:p>
      </dgm:t>
    </dgm:pt>
    <dgm:pt modelId="{D6455937-8C91-4B7F-9C88-D17933710D2F}" type="parTrans" cxnId="{6C336DA2-A587-4EDF-B77F-480DD3B3276F}">
      <dgm:prSet/>
      <dgm:spPr/>
      <dgm:t>
        <a:bodyPr/>
        <a:lstStyle/>
        <a:p>
          <a:endParaRPr lang="en-US"/>
        </a:p>
      </dgm:t>
    </dgm:pt>
    <dgm:pt modelId="{AEDE8BD5-C859-4C29-B5C7-A1A5C5137EBB}" type="pres">
      <dgm:prSet presAssocID="{A31E405C-0D55-4280-9BD0-9F63BCA20981}" presName="Name0" presStyleCnt="0">
        <dgm:presLayoutVars>
          <dgm:dir/>
          <dgm:resizeHandles val="exact"/>
        </dgm:presLayoutVars>
      </dgm:prSet>
      <dgm:spPr/>
    </dgm:pt>
    <dgm:pt modelId="{7F0767E0-0AEB-4793-9934-6CD4568C23AE}" type="pres">
      <dgm:prSet presAssocID="{A31E405C-0D55-4280-9BD0-9F63BCA20981}" presName="bkgdShp" presStyleLbl="alignAccFollowNode1" presStyleIdx="0" presStyleCnt="1"/>
      <dgm:spPr>
        <a:solidFill>
          <a:schemeClr val="bg2"/>
        </a:solidFill>
        <a:ln>
          <a:solidFill>
            <a:schemeClr val="bg1">
              <a:alpha val="90000"/>
            </a:schemeClr>
          </a:solidFill>
        </a:ln>
      </dgm:spPr>
      <dgm:t>
        <a:bodyPr/>
        <a:lstStyle/>
        <a:p>
          <a:endParaRPr lang="en-US"/>
        </a:p>
      </dgm:t>
    </dgm:pt>
    <dgm:pt modelId="{7E3C940F-DBC4-404F-BB5D-23DA731401EF}" type="pres">
      <dgm:prSet presAssocID="{A31E405C-0D55-4280-9BD0-9F63BCA20981}" presName="linComp" presStyleCnt="0"/>
      <dgm:spPr/>
    </dgm:pt>
    <dgm:pt modelId="{DF8BD278-0912-4E14-B5A5-11AB56CF21CC}" type="pres">
      <dgm:prSet presAssocID="{0CE30F35-3788-4C57-98A3-56CBA6BFA5F0}" presName="compNode" presStyleCnt="0"/>
      <dgm:spPr/>
    </dgm:pt>
    <dgm:pt modelId="{44D65DD2-B6F0-4B81-8533-8B8E019A2DED}" type="pres">
      <dgm:prSet presAssocID="{0CE30F35-3788-4C57-98A3-56CBA6BFA5F0}" presName="node" presStyleLbl="node1" presStyleIdx="0" presStyleCnt="3">
        <dgm:presLayoutVars>
          <dgm:bulletEnabled val="1"/>
        </dgm:presLayoutVars>
      </dgm:prSet>
      <dgm:spPr/>
      <dgm:t>
        <a:bodyPr/>
        <a:lstStyle/>
        <a:p>
          <a:endParaRPr lang="en-US"/>
        </a:p>
      </dgm:t>
    </dgm:pt>
    <dgm:pt modelId="{F4F74F6A-FAC1-4E9A-9725-3D69837B044D}" type="pres">
      <dgm:prSet presAssocID="{0CE30F35-3788-4C57-98A3-56CBA6BFA5F0}" presName="invisiNode" presStyleLbl="node1" presStyleIdx="0" presStyleCnt="3"/>
      <dgm:spPr/>
    </dgm:pt>
    <dgm:pt modelId="{35AC0354-4703-45B8-BC45-EEC6AD26A0B2}" type="pres">
      <dgm:prSet presAssocID="{0CE30F35-3788-4C57-98A3-56CBA6BFA5F0}" presName="imagNode" presStyleLbl="fgImgPlace1" presStyleIdx="0" presStyleCnt="3" custLinFactNeighborX="586"/>
      <dgm:spPr>
        <a:blipFill dpi="0" rotWithShape="0">
          <a:blip xmlns:r="http://schemas.openxmlformats.org/officeDocument/2006/relationships" r:embed="rId1">
            <a:alphaModFix amt="15000"/>
          </a:blip>
          <a:srcRect/>
          <a:stretch>
            <a:fillRect/>
          </a:stretch>
        </a:blipFill>
        <a:ln>
          <a:noFill/>
        </a:ln>
      </dgm:spPr>
      <dgm:t>
        <a:bodyPr/>
        <a:lstStyle/>
        <a:p>
          <a:endParaRPr lang="en-US"/>
        </a:p>
      </dgm:t>
    </dgm:pt>
    <dgm:pt modelId="{D1241C8C-D27D-4C41-AD8A-0BF4B1F58E69}" type="pres">
      <dgm:prSet presAssocID="{A34C82CD-E358-45A9-BB4E-46BCC8167532}" presName="sibTrans" presStyleLbl="sibTrans2D1" presStyleIdx="0" presStyleCnt="0"/>
      <dgm:spPr/>
      <dgm:t>
        <a:bodyPr/>
        <a:lstStyle/>
        <a:p>
          <a:endParaRPr lang="en-US"/>
        </a:p>
      </dgm:t>
    </dgm:pt>
    <dgm:pt modelId="{6B853929-D0C7-425F-AE65-19079046278C}" type="pres">
      <dgm:prSet presAssocID="{F3707C2C-60AA-4E3D-9210-DC6E4664CD06}" presName="compNode" presStyleCnt="0"/>
      <dgm:spPr/>
    </dgm:pt>
    <dgm:pt modelId="{973C91B2-A4EA-4921-8C8C-F758E4DD70B0}" type="pres">
      <dgm:prSet presAssocID="{F3707C2C-60AA-4E3D-9210-DC6E4664CD06}" presName="node" presStyleLbl="node1" presStyleIdx="1" presStyleCnt="3">
        <dgm:presLayoutVars>
          <dgm:bulletEnabled val="1"/>
        </dgm:presLayoutVars>
      </dgm:prSet>
      <dgm:spPr/>
      <dgm:t>
        <a:bodyPr/>
        <a:lstStyle/>
        <a:p>
          <a:endParaRPr lang="en-US"/>
        </a:p>
      </dgm:t>
    </dgm:pt>
    <dgm:pt modelId="{B568DBE9-4AEB-461C-AF12-2CF74B0D645F}" type="pres">
      <dgm:prSet presAssocID="{F3707C2C-60AA-4E3D-9210-DC6E4664CD06}" presName="invisiNode" presStyleLbl="node1" presStyleIdx="1" presStyleCnt="3"/>
      <dgm:spPr/>
    </dgm:pt>
    <dgm:pt modelId="{12FB88C2-8B6C-4F01-8F49-B68CED78277D}" type="pres">
      <dgm:prSet presAssocID="{F3707C2C-60AA-4E3D-9210-DC6E4664CD06}" presName="imagNode" presStyleLbl="fgImgPlace1" presStyleIdx="1" presStyleCnt="3"/>
      <dgm:spPr>
        <a:blipFill dpi="0" rotWithShape="0">
          <a:blip xmlns:r="http://schemas.openxmlformats.org/officeDocument/2006/relationships" r:embed="rId2">
            <a:alphaModFix amt="15000"/>
          </a:blip>
          <a:srcRect/>
          <a:stretch>
            <a:fillRect/>
          </a:stretch>
        </a:blipFill>
        <a:ln>
          <a:noFill/>
        </a:ln>
      </dgm:spPr>
    </dgm:pt>
    <dgm:pt modelId="{19EE800A-2C33-47F6-8732-5C1554AB243D}" type="pres">
      <dgm:prSet presAssocID="{7B6A0F69-53BC-498B-B45E-A943B45E850D}" presName="sibTrans" presStyleLbl="sibTrans2D1" presStyleIdx="0" presStyleCnt="0"/>
      <dgm:spPr/>
      <dgm:t>
        <a:bodyPr/>
        <a:lstStyle/>
        <a:p>
          <a:endParaRPr lang="en-US"/>
        </a:p>
      </dgm:t>
    </dgm:pt>
    <dgm:pt modelId="{59F34001-7C3F-4771-972B-CCF954851739}" type="pres">
      <dgm:prSet presAssocID="{B71C4042-F50D-4124-9448-E30C9336844C}" presName="compNode" presStyleCnt="0"/>
      <dgm:spPr/>
    </dgm:pt>
    <dgm:pt modelId="{CD4AB15D-C47F-4EC0-9C33-FAC279363EF1}" type="pres">
      <dgm:prSet presAssocID="{B71C4042-F50D-4124-9448-E30C9336844C}" presName="node" presStyleLbl="node1" presStyleIdx="2" presStyleCnt="3">
        <dgm:presLayoutVars>
          <dgm:bulletEnabled val="1"/>
        </dgm:presLayoutVars>
      </dgm:prSet>
      <dgm:spPr/>
      <dgm:t>
        <a:bodyPr/>
        <a:lstStyle/>
        <a:p>
          <a:endParaRPr lang="en-US"/>
        </a:p>
      </dgm:t>
    </dgm:pt>
    <dgm:pt modelId="{4088C4CF-46FB-499C-A139-6789D5A68EA7}" type="pres">
      <dgm:prSet presAssocID="{B71C4042-F50D-4124-9448-E30C9336844C}" presName="invisiNode" presStyleLbl="node1" presStyleIdx="2" presStyleCnt="3"/>
      <dgm:spPr/>
    </dgm:pt>
    <dgm:pt modelId="{1EFDC352-1FDC-483F-9AF9-8BFFD0E7B13C}" type="pres">
      <dgm:prSet presAssocID="{B71C4042-F50D-4124-9448-E30C9336844C}" presName="imagNode" presStyleLbl="fgImgPlace1" presStyleIdx="2" presStyleCnt="3"/>
      <dgm:spPr>
        <a:blipFill dpi="0"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dgm:spPr>
    </dgm:pt>
  </dgm:ptLst>
  <dgm:cxnLst>
    <dgm:cxn modelId="{6312B71E-78ED-4616-A4AB-03FBBC7D625F}" type="presOf" srcId="{B71C4042-F50D-4124-9448-E30C9336844C}" destId="{CD4AB15D-C47F-4EC0-9C33-FAC279363EF1}" srcOrd="0" destOrd="0" presId="urn:microsoft.com/office/officeart/2005/8/layout/pList2#1"/>
    <dgm:cxn modelId="{57AE41A5-ECAD-4231-8D47-B6A54ED7FF9F}" srcId="{A31E405C-0D55-4280-9BD0-9F63BCA20981}" destId="{B71C4042-F50D-4124-9448-E30C9336844C}" srcOrd="2" destOrd="0" parTransId="{EED93605-CA69-46E8-95BF-F68951A2454C}" sibTransId="{9FAA5418-2393-4D50-8922-88CF06298569}"/>
    <dgm:cxn modelId="{DFB0CD4F-8E0A-4BA0-BCCD-AEAA6C9B8C2D}" type="presOf" srcId="{0CE30F35-3788-4C57-98A3-56CBA6BFA5F0}" destId="{44D65DD2-B6F0-4B81-8533-8B8E019A2DED}" srcOrd="0" destOrd="0" presId="urn:microsoft.com/office/officeart/2005/8/layout/pList2#1"/>
    <dgm:cxn modelId="{89AC7FF3-0D2F-4D85-90EF-D8F169D1E2B1}" type="presOf" srcId="{7B6A0F69-53BC-498B-B45E-A943B45E850D}" destId="{19EE800A-2C33-47F6-8732-5C1554AB243D}" srcOrd="0" destOrd="0" presId="urn:microsoft.com/office/officeart/2005/8/layout/pList2#1"/>
    <dgm:cxn modelId="{5AE0A896-9344-4644-8F71-15F4F9EC5400}" type="presOf" srcId="{A31E405C-0D55-4280-9BD0-9F63BCA20981}" destId="{AEDE8BD5-C859-4C29-B5C7-A1A5C5137EBB}" srcOrd="0" destOrd="0" presId="urn:microsoft.com/office/officeart/2005/8/layout/pList2#1"/>
    <dgm:cxn modelId="{3AFB08E9-EC7A-4D9B-AF6A-A13CB837536A}" type="presOf" srcId="{F3707C2C-60AA-4E3D-9210-DC6E4664CD06}" destId="{973C91B2-A4EA-4921-8C8C-F758E4DD70B0}" srcOrd="0" destOrd="0" presId="urn:microsoft.com/office/officeart/2005/8/layout/pList2#1"/>
    <dgm:cxn modelId="{B179BB11-033A-436C-8603-E0E42CE2B5D8}" type="presOf" srcId="{A34C82CD-E358-45A9-BB4E-46BCC8167532}" destId="{D1241C8C-D27D-4C41-AD8A-0BF4B1F58E69}" srcOrd="0" destOrd="0" presId="urn:microsoft.com/office/officeart/2005/8/layout/pList2#1"/>
    <dgm:cxn modelId="{E120A637-383C-4584-A477-ECA4397E5635}" srcId="{A31E405C-0D55-4280-9BD0-9F63BCA20981}" destId="{0CE30F35-3788-4C57-98A3-56CBA6BFA5F0}" srcOrd="0" destOrd="0" parTransId="{DEBAAC01-F795-4D63-A3DE-B79725B81E3D}" sibTransId="{A34C82CD-E358-45A9-BB4E-46BCC8167532}"/>
    <dgm:cxn modelId="{6C336DA2-A587-4EDF-B77F-480DD3B3276F}" srcId="{A31E405C-0D55-4280-9BD0-9F63BCA20981}" destId="{F3707C2C-60AA-4E3D-9210-DC6E4664CD06}" srcOrd="1" destOrd="0" parTransId="{D6455937-8C91-4B7F-9C88-D17933710D2F}" sibTransId="{7B6A0F69-53BC-498B-B45E-A943B45E850D}"/>
    <dgm:cxn modelId="{58696117-40BE-47B8-A5F0-1C81B385FDC5}" type="presParOf" srcId="{AEDE8BD5-C859-4C29-B5C7-A1A5C5137EBB}" destId="{7F0767E0-0AEB-4793-9934-6CD4568C23AE}" srcOrd="0" destOrd="0" presId="urn:microsoft.com/office/officeart/2005/8/layout/pList2#1"/>
    <dgm:cxn modelId="{AACBE9C7-6FEC-4759-8114-D9EAEDABCD2A}" type="presParOf" srcId="{AEDE8BD5-C859-4C29-B5C7-A1A5C5137EBB}" destId="{7E3C940F-DBC4-404F-BB5D-23DA731401EF}" srcOrd="1" destOrd="0" presId="urn:microsoft.com/office/officeart/2005/8/layout/pList2#1"/>
    <dgm:cxn modelId="{59570100-EFA7-498F-B2A9-7CD14C04EC87}" type="presParOf" srcId="{7E3C940F-DBC4-404F-BB5D-23DA731401EF}" destId="{DF8BD278-0912-4E14-B5A5-11AB56CF21CC}" srcOrd="0" destOrd="0" presId="urn:microsoft.com/office/officeart/2005/8/layout/pList2#1"/>
    <dgm:cxn modelId="{1DB5BF6A-E1B4-4FBE-8EB1-B92A65E6BFE3}" type="presParOf" srcId="{DF8BD278-0912-4E14-B5A5-11AB56CF21CC}" destId="{44D65DD2-B6F0-4B81-8533-8B8E019A2DED}" srcOrd="0" destOrd="0" presId="urn:microsoft.com/office/officeart/2005/8/layout/pList2#1"/>
    <dgm:cxn modelId="{18440372-E938-4C64-AE13-91ACD134A12E}" type="presParOf" srcId="{DF8BD278-0912-4E14-B5A5-11AB56CF21CC}" destId="{F4F74F6A-FAC1-4E9A-9725-3D69837B044D}" srcOrd="1" destOrd="0" presId="urn:microsoft.com/office/officeart/2005/8/layout/pList2#1"/>
    <dgm:cxn modelId="{854FFC9E-C4B2-49DD-B561-0A7033171A6A}" type="presParOf" srcId="{DF8BD278-0912-4E14-B5A5-11AB56CF21CC}" destId="{35AC0354-4703-45B8-BC45-EEC6AD26A0B2}" srcOrd="2" destOrd="0" presId="urn:microsoft.com/office/officeart/2005/8/layout/pList2#1"/>
    <dgm:cxn modelId="{27EA339D-9990-43C8-AC08-56B70675CF01}" type="presParOf" srcId="{7E3C940F-DBC4-404F-BB5D-23DA731401EF}" destId="{D1241C8C-D27D-4C41-AD8A-0BF4B1F58E69}" srcOrd="1" destOrd="0" presId="urn:microsoft.com/office/officeart/2005/8/layout/pList2#1"/>
    <dgm:cxn modelId="{E2213CF7-8904-42A1-BBFB-723BC95205DF}" type="presParOf" srcId="{7E3C940F-DBC4-404F-BB5D-23DA731401EF}" destId="{6B853929-D0C7-425F-AE65-19079046278C}" srcOrd="2" destOrd="0" presId="urn:microsoft.com/office/officeart/2005/8/layout/pList2#1"/>
    <dgm:cxn modelId="{FBFFE95F-333F-48FC-9347-96A39818E3C6}" type="presParOf" srcId="{6B853929-D0C7-425F-AE65-19079046278C}" destId="{973C91B2-A4EA-4921-8C8C-F758E4DD70B0}" srcOrd="0" destOrd="0" presId="urn:microsoft.com/office/officeart/2005/8/layout/pList2#1"/>
    <dgm:cxn modelId="{1D2C3B6A-CD11-4FAD-9B8F-FB1C8F9BA719}" type="presParOf" srcId="{6B853929-D0C7-425F-AE65-19079046278C}" destId="{B568DBE9-4AEB-461C-AF12-2CF74B0D645F}" srcOrd="1" destOrd="0" presId="urn:microsoft.com/office/officeart/2005/8/layout/pList2#1"/>
    <dgm:cxn modelId="{C21AA50B-F115-44EB-98AA-1AF77336F733}" type="presParOf" srcId="{6B853929-D0C7-425F-AE65-19079046278C}" destId="{12FB88C2-8B6C-4F01-8F49-B68CED78277D}" srcOrd="2" destOrd="0" presId="urn:microsoft.com/office/officeart/2005/8/layout/pList2#1"/>
    <dgm:cxn modelId="{FCF62A8D-47A2-4267-AF21-F9C75D371DB9}" type="presParOf" srcId="{7E3C940F-DBC4-404F-BB5D-23DA731401EF}" destId="{19EE800A-2C33-47F6-8732-5C1554AB243D}" srcOrd="3" destOrd="0" presId="urn:microsoft.com/office/officeart/2005/8/layout/pList2#1"/>
    <dgm:cxn modelId="{C597114F-BF43-454F-85FD-24E536C9443C}" type="presParOf" srcId="{7E3C940F-DBC4-404F-BB5D-23DA731401EF}" destId="{59F34001-7C3F-4771-972B-CCF954851739}" srcOrd="4" destOrd="0" presId="urn:microsoft.com/office/officeart/2005/8/layout/pList2#1"/>
    <dgm:cxn modelId="{2BB1514C-DC2A-4770-9CD0-F34A8C275D12}" type="presParOf" srcId="{59F34001-7C3F-4771-972B-CCF954851739}" destId="{CD4AB15D-C47F-4EC0-9C33-FAC279363EF1}" srcOrd="0" destOrd="0" presId="urn:microsoft.com/office/officeart/2005/8/layout/pList2#1"/>
    <dgm:cxn modelId="{9F2C465E-5DEB-47F0-92B0-097398E5CC77}" type="presParOf" srcId="{59F34001-7C3F-4771-972B-CCF954851739}" destId="{4088C4CF-46FB-499C-A139-6789D5A68EA7}" srcOrd="1" destOrd="0" presId="urn:microsoft.com/office/officeart/2005/8/layout/pList2#1"/>
    <dgm:cxn modelId="{858542B1-A556-430F-BD43-7B8214C38438}" type="presParOf" srcId="{59F34001-7C3F-4771-972B-CCF954851739}" destId="{1EFDC352-1FDC-483F-9AF9-8BFFD0E7B13C}" srcOrd="2" destOrd="0" presId="urn:microsoft.com/office/officeart/2005/8/layout/pList2#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877CBF-F6E4-4C4B-8231-8C21DCAC6DCD}" type="doc">
      <dgm:prSet loTypeId="urn:microsoft.com/office/officeart/2005/8/layout/hList7#1" loCatId="list" qsTypeId="urn:microsoft.com/office/officeart/2005/8/quickstyle/simple1" qsCatId="simple" csTypeId="urn:microsoft.com/office/officeart/2005/8/colors/accent1_2" csCatId="accent1" phldr="1"/>
      <dgm:spPr/>
      <dgm:t>
        <a:bodyPr/>
        <a:lstStyle/>
        <a:p>
          <a:endParaRPr lang="en-US"/>
        </a:p>
      </dgm:t>
    </dgm:pt>
    <dgm:pt modelId="{3B950956-01CA-4DEB-9B2D-F7C9F9A53E96}">
      <dgm:prSet custT="1"/>
      <dgm:spPr>
        <a:solidFill>
          <a:srgbClr val="007161"/>
        </a:solidFill>
      </dgm:spPr>
      <dgm:t>
        <a:bodyPr/>
        <a:lstStyle/>
        <a:p>
          <a:pPr algn="ctr"/>
          <a:endParaRPr lang="en-US" sz="1800" b="1" dirty="0" smtClean="0"/>
        </a:p>
        <a:p>
          <a:pPr algn="ctr"/>
          <a:r>
            <a:rPr lang="en-US" sz="2400" b="1" dirty="0" smtClean="0">
              <a:latin typeface="Calibri Light" panose="020F0302020204030204" pitchFamily="34" charset="0"/>
            </a:rPr>
            <a:t>Signature Courses</a:t>
          </a:r>
        </a:p>
        <a:p>
          <a:pPr algn="l"/>
          <a:r>
            <a:rPr lang="en-US" sz="1600" dirty="0" smtClean="0">
              <a:latin typeface="Calibri Light" panose="020F0302020204030204" pitchFamily="34" charset="0"/>
            </a:rPr>
            <a:t>- Since 1993</a:t>
          </a:r>
        </a:p>
        <a:p>
          <a:pPr algn="l"/>
          <a:r>
            <a:rPr lang="en-US" sz="1600" dirty="0" smtClean="0">
              <a:latin typeface="Calibri Light" panose="020F0302020204030204" pitchFamily="34" charset="0"/>
            </a:rPr>
            <a:t>- 9,000+ courses</a:t>
          </a:r>
        </a:p>
        <a:p>
          <a:pPr algn="l"/>
          <a:r>
            <a:rPr lang="en-US" sz="1600" dirty="0" smtClean="0">
              <a:latin typeface="Calibri Light" panose="020F0302020204030204" pitchFamily="34" charset="0"/>
            </a:rPr>
            <a:t>- More than 120,000 families  helped</a:t>
          </a:r>
          <a:endParaRPr lang="en-US" sz="1600" dirty="0">
            <a:latin typeface="Calibri Light" panose="020F0302020204030204" pitchFamily="34" charset="0"/>
          </a:endParaRPr>
        </a:p>
      </dgm:t>
    </dgm:pt>
    <dgm:pt modelId="{CAA7EB34-042C-4DA6-B097-A589AEA63607}" type="parTrans" cxnId="{F436FA4B-D8EF-4CE7-B515-A5692B79D2A9}">
      <dgm:prSet/>
      <dgm:spPr/>
      <dgm:t>
        <a:bodyPr/>
        <a:lstStyle/>
        <a:p>
          <a:endParaRPr lang="en-US"/>
        </a:p>
      </dgm:t>
    </dgm:pt>
    <dgm:pt modelId="{6BA79766-0A27-4F11-988A-721B6CA2EC52}" type="sibTrans" cxnId="{F436FA4B-D8EF-4CE7-B515-A5692B79D2A9}">
      <dgm:prSet/>
      <dgm:spPr/>
      <dgm:t>
        <a:bodyPr/>
        <a:lstStyle/>
        <a:p>
          <a:endParaRPr lang="en-US"/>
        </a:p>
      </dgm:t>
    </dgm:pt>
    <dgm:pt modelId="{2B7EDBFE-D8DA-456B-A99D-77E487076536}">
      <dgm:prSet custT="1"/>
      <dgm:spPr>
        <a:solidFill>
          <a:srgbClr val="007161"/>
        </a:solidFill>
      </dgm:spPr>
      <dgm:t>
        <a:bodyPr/>
        <a:lstStyle/>
        <a:p>
          <a:pPr algn="ctr"/>
          <a:endParaRPr lang="en-US" sz="1400" dirty="0" smtClean="0"/>
        </a:p>
        <a:p>
          <a:pPr algn="ctr"/>
          <a:endParaRPr lang="en-US" sz="800" b="1" dirty="0" smtClean="0"/>
        </a:p>
        <a:p>
          <a:pPr algn="ctr"/>
          <a:r>
            <a:rPr lang="en-US" sz="2400" b="1" dirty="0" smtClean="0">
              <a:latin typeface="Calibri Light" panose="020F0302020204030204" pitchFamily="34" charset="0"/>
            </a:rPr>
            <a:t>Cooking  Matters at the Store</a:t>
          </a:r>
        </a:p>
        <a:p>
          <a:pPr algn="l"/>
          <a:r>
            <a:rPr lang="en-US" sz="1600" dirty="0" smtClean="0">
              <a:latin typeface="Calibri Light" panose="020F0302020204030204" pitchFamily="34" charset="0"/>
            </a:rPr>
            <a:t>- Since 2010</a:t>
          </a:r>
        </a:p>
        <a:p>
          <a:pPr algn="l"/>
          <a:r>
            <a:rPr lang="en-US" sz="1600" dirty="0" smtClean="0">
              <a:latin typeface="Calibri Light" panose="020F0302020204030204" pitchFamily="34" charset="0"/>
            </a:rPr>
            <a:t>- 1,700+ tours</a:t>
          </a:r>
        </a:p>
        <a:p>
          <a:pPr algn="l"/>
          <a:r>
            <a:rPr lang="en-US" sz="1600" dirty="0" smtClean="0">
              <a:latin typeface="Calibri Light" panose="020F0302020204030204" pitchFamily="34" charset="0"/>
            </a:rPr>
            <a:t>- Almost 10,000 tour participants in 2012</a:t>
          </a:r>
          <a:endParaRPr lang="en-US" sz="1600" dirty="0">
            <a:latin typeface="Calibri Light" panose="020F0302020204030204" pitchFamily="34" charset="0"/>
          </a:endParaRPr>
        </a:p>
      </dgm:t>
    </dgm:pt>
    <dgm:pt modelId="{1FDF8AC3-70B7-4C0E-86D5-BAEDAE281691}" type="parTrans" cxnId="{24DE40C9-5947-4058-8D40-B4BE58E3103C}">
      <dgm:prSet/>
      <dgm:spPr/>
      <dgm:t>
        <a:bodyPr/>
        <a:lstStyle/>
        <a:p>
          <a:endParaRPr lang="en-US"/>
        </a:p>
      </dgm:t>
    </dgm:pt>
    <dgm:pt modelId="{0CFBD912-1503-4584-91B2-797698AF9312}" type="sibTrans" cxnId="{24DE40C9-5947-4058-8D40-B4BE58E3103C}">
      <dgm:prSet/>
      <dgm:spPr/>
      <dgm:t>
        <a:bodyPr/>
        <a:lstStyle/>
        <a:p>
          <a:endParaRPr lang="en-US"/>
        </a:p>
      </dgm:t>
    </dgm:pt>
    <dgm:pt modelId="{02AC7036-D008-4845-8F55-18B1D72BD55C}">
      <dgm:prSet phldrT="[Text]" custT="1"/>
      <dgm:spPr>
        <a:solidFill>
          <a:srgbClr val="007161"/>
        </a:solidFill>
      </dgm:spPr>
      <dgm:t>
        <a:bodyPr/>
        <a:lstStyle/>
        <a:p>
          <a:pPr algn="ctr"/>
          <a:endParaRPr lang="en-US" sz="1300" b="1" dirty="0" smtClean="0"/>
        </a:p>
        <a:p>
          <a:pPr algn="ctr"/>
          <a:endParaRPr lang="en-US" sz="2400" b="1" dirty="0" smtClean="0"/>
        </a:p>
        <a:p>
          <a:pPr algn="ctr"/>
          <a:r>
            <a:rPr lang="en-US" sz="2400" b="1" dirty="0" smtClean="0">
              <a:latin typeface="Calibri Light" panose="020F0302020204030204" pitchFamily="34" charset="0"/>
            </a:rPr>
            <a:t>Toolkits</a:t>
          </a:r>
        </a:p>
        <a:p>
          <a:pPr algn="l"/>
          <a:r>
            <a:rPr lang="en-US" sz="1600" dirty="0" smtClean="0">
              <a:latin typeface="Calibri Light" panose="020F0302020204030204" pitchFamily="34" charset="0"/>
            </a:rPr>
            <a:t>- Since 2011</a:t>
          </a:r>
        </a:p>
        <a:p>
          <a:pPr algn="l"/>
          <a:r>
            <a:rPr lang="en-US" sz="1600" dirty="0" smtClean="0">
              <a:latin typeface="Calibri Light" panose="020F0302020204030204" pitchFamily="34" charset="0"/>
            </a:rPr>
            <a:t>- Provides increased access to food skills education </a:t>
          </a:r>
          <a:endParaRPr lang="en-US" sz="1300" dirty="0">
            <a:latin typeface="Calibri Light" panose="020F0302020204030204" pitchFamily="34" charset="0"/>
          </a:endParaRPr>
        </a:p>
      </dgm:t>
    </dgm:pt>
    <dgm:pt modelId="{46E76CD3-6D2D-4A78-850D-74EC57956BBB}" type="parTrans" cxnId="{B466F369-11D4-477C-A78D-A0A93E377A16}">
      <dgm:prSet/>
      <dgm:spPr/>
      <dgm:t>
        <a:bodyPr/>
        <a:lstStyle/>
        <a:p>
          <a:endParaRPr lang="en-US"/>
        </a:p>
      </dgm:t>
    </dgm:pt>
    <dgm:pt modelId="{246D41A3-7BF7-4B3A-A139-F7319147D8C7}" type="sibTrans" cxnId="{B466F369-11D4-477C-A78D-A0A93E377A16}">
      <dgm:prSet/>
      <dgm:spPr/>
      <dgm:t>
        <a:bodyPr/>
        <a:lstStyle/>
        <a:p>
          <a:endParaRPr lang="en-US"/>
        </a:p>
      </dgm:t>
    </dgm:pt>
    <dgm:pt modelId="{73E29850-D37E-4F5D-A9D2-BFB5D63BC1C2}" type="pres">
      <dgm:prSet presAssocID="{70877CBF-F6E4-4C4B-8231-8C21DCAC6DCD}" presName="Name0" presStyleCnt="0">
        <dgm:presLayoutVars>
          <dgm:dir/>
          <dgm:resizeHandles val="exact"/>
        </dgm:presLayoutVars>
      </dgm:prSet>
      <dgm:spPr/>
      <dgm:t>
        <a:bodyPr/>
        <a:lstStyle/>
        <a:p>
          <a:endParaRPr lang="en-US"/>
        </a:p>
      </dgm:t>
    </dgm:pt>
    <dgm:pt modelId="{66690939-C767-45BB-8EBF-18B7F03FC224}" type="pres">
      <dgm:prSet presAssocID="{70877CBF-F6E4-4C4B-8231-8C21DCAC6DCD}" presName="fgShape" presStyleLbl="fgShp" presStyleIdx="0" presStyleCnt="1" custLinFactNeighborY="36268"/>
      <dgm:spPr>
        <a:solidFill>
          <a:srgbClr val="EE3124"/>
        </a:solidFill>
      </dgm:spPr>
      <dgm:t>
        <a:bodyPr/>
        <a:lstStyle/>
        <a:p>
          <a:endParaRPr lang="en-US"/>
        </a:p>
      </dgm:t>
    </dgm:pt>
    <dgm:pt modelId="{2D6B837D-8A5F-480A-9249-A94E1D26C36D}" type="pres">
      <dgm:prSet presAssocID="{70877CBF-F6E4-4C4B-8231-8C21DCAC6DCD}" presName="linComp" presStyleCnt="0"/>
      <dgm:spPr/>
    </dgm:pt>
    <dgm:pt modelId="{6594C60F-206A-460C-A354-CC3431F41E6C}" type="pres">
      <dgm:prSet presAssocID="{3B950956-01CA-4DEB-9B2D-F7C9F9A53E96}" presName="compNode" presStyleCnt="0"/>
      <dgm:spPr/>
    </dgm:pt>
    <dgm:pt modelId="{DE16BE1F-D588-499D-A33D-65438A0A6850}" type="pres">
      <dgm:prSet presAssocID="{3B950956-01CA-4DEB-9B2D-F7C9F9A53E96}" presName="bkgdShape" presStyleLbl="node1" presStyleIdx="0" presStyleCnt="3"/>
      <dgm:spPr/>
      <dgm:t>
        <a:bodyPr/>
        <a:lstStyle/>
        <a:p>
          <a:endParaRPr lang="en-US"/>
        </a:p>
      </dgm:t>
    </dgm:pt>
    <dgm:pt modelId="{1562A702-5DAC-4059-B488-662FF04C96F5}" type="pres">
      <dgm:prSet presAssocID="{3B950956-01CA-4DEB-9B2D-F7C9F9A53E96}" presName="nodeTx" presStyleLbl="node1" presStyleIdx="0" presStyleCnt="3">
        <dgm:presLayoutVars>
          <dgm:bulletEnabled val="1"/>
        </dgm:presLayoutVars>
      </dgm:prSet>
      <dgm:spPr/>
      <dgm:t>
        <a:bodyPr/>
        <a:lstStyle/>
        <a:p>
          <a:endParaRPr lang="en-US"/>
        </a:p>
      </dgm:t>
    </dgm:pt>
    <dgm:pt modelId="{73ACE1AF-A577-4020-8BA3-B4216C15E8F5}" type="pres">
      <dgm:prSet presAssocID="{3B950956-01CA-4DEB-9B2D-F7C9F9A53E96}" presName="invisiNode" presStyleLbl="node1" presStyleIdx="0" presStyleCnt="3"/>
      <dgm:spPr/>
    </dgm:pt>
    <dgm:pt modelId="{477309E9-505B-4A07-B5D8-EAD9935128D1}" type="pres">
      <dgm:prSet presAssocID="{3B950956-01CA-4DEB-9B2D-F7C9F9A53E96}" presName="imagNode" presStyleLbl="fgImgPlace1" presStyleIdx="0" presStyleCnt="3"/>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en-US"/>
        </a:p>
      </dgm:t>
    </dgm:pt>
    <dgm:pt modelId="{A6AF0827-301B-4605-A397-4A716CB8482B}" type="pres">
      <dgm:prSet presAssocID="{6BA79766-0A27-4F11-988A-721B6CA2EC52}" presName="sibTrans" presStyleLbl="sibTrans2D1" presStyleIdx="0" presStyleCnt="0"/>
      <dgm:spPr/>
      <dgm:t>
        <a:bodyPr/>
        <a:lstStyle/>
        <a:p>
          <a:endParaRPr lang="en-US"/>
        </a:p>
      </dgm:t>
    </dgm:pt>
    <dgm:pt modelId="{D657F83A-B9B6-44BD-8E51-0AC847AFF333}" type="pres">
      <dgm:prSet presAssocID="{2B7EDBFE-D8DA-456B-A99D-77E487076536}" presName="compNode" presStyleCnt="0"/>
      <dgm:spPr/>
    </dgm:pt>
    <dgm:pt modelId="{AC41E76E-AF75-477A-AFB1-8E53C8D71650}" type="pres">
      <dgm:prSet presAssocID="{2B7EDBFE-D8DA-456B-A99D-77E487076536}" presName="bkgdShape" presStyleLbl="node1" presStyleIdx="1" presStyleCnt="3"/>
      <dgm:spPr/>
      <dgm:t>
        <a:bodyPr/>
        <a:lstStyle/>
        <a:p>
          <a:endParaRPr lang="en-US"/>
        </a:p>
      </dgm:t>
    </dgm:pt>
    <dgm:pt modelId="{5FAA7316-4336-4A94-8BC7-AA8C4F73867D}" type="pres">
      <dgm:prSet presAssocID="{2B7EDBFE-D8DA-456B-A99D-77E487076536}" presName="nodeTx" presStyleLbl="node1" presStyleIdx="1" presStyleCnt="3">
        <dgm:presLayoutVars>
          <dgm:bulletEnabled val="1"/>
        </dgm:presLayoutVars>
      </dgm:prSet>
      <dgm:spPr/>
      <dgm:t>
        <a:bodyPr/>
        <a:lstStyle/>
        <a:p>
          <a:endParaRPr lang="en-US"/>
        </a:p>
      </dgm:t>
    </dgm:pt>
    <dgm:pt modelId="{33227D19-36E6-478F-B4D8-BF5D02D29739}" type="pres">
      <dgm:prSet presAssocID="{2B7EDBFE-D8DA-456B-A99D-77E487076536}" presName="invisiNode" presStyleLbl="node1" presStyleIdx="1" presStyleCnt="3"/>
      <dgm:spPr/>
    </dgm:pt>
    <dgm:pt modelId="{DDC723D0-E93C-4AD0-8370-D0DF1BCB4B87}" type="pres">
      <dgm:prSet presAssocID="{2B7EDBFE-D8DA-456B-A99D-77E487076536}" presName="imagNode" presStyleLbl="fgImgPlace1" presStyleIdx="1" presStyleCnt="3" custLinFactNeighborX="0" custLinFactNeighborY="-833"/>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2589"/>
          </a:stretch>
        </a:blipFill>
      </dgm:spPr>
      <dgm:t>
        <a:bodyPr/>
        <a:lstStyle/>
        <a:p>
          <a:endParaRPr lang="en-US"/>
        </a:p>
      </dgm:t>
    </dgm:pt>
    <dgm:pt modelId="{7A87529A-2927-4752-9ED7-18FAEBDDFB2E}" type="pres">
      <dgm:prSet presAssocID="{0CFBD912-1503-4584-91B2-797698AF9312}" presName="sibTrans" presStyleLbl="sibTrans2D1" presStyleIdx="0" presStyleCnt="0"/>
      <dgm:spPr/>
      <dgm:t>
        <a:bodyPr/>
        <a:lstStyle/>
        <a:p>
          <a:endParaRPr lang="en-US"/>
        </a:p>
      </dgm:t>
    </dgm:pt>
    <dgm:pt modelId="{F8471546-3CB7-4FA4-9322-986FCCAE2119}" type="pres">
      <dgm:prSet presAssocID="{02AC7036-D008-4845-8F55-18B1D72BD55C}" presName="compNode" presStyleCnt="0"/>
      <dgm:spPr/>
    </dgm:pt>
    <dgm:pt modelId="{77382A59-8477-4C4D-98D8-24D1A19D6B21}" type="pres">
      <dgm:prSet presAssocID="{02AC7036-D008-4845-8F55-18B1D72BD55C}" presName="bkgdShape" presStyleLbl="node1" presStyleIdx="2" presStyleCnt="3"/>
      <dgm:spPr/>
      <dgm:t>
        <a:bodyPr/>
        <a:lstStyle/>
        <a:p>
          <a:endParaRPr lang="en-US"/>
        </a:p>
      </dgm:t>
    </dgm:pt>
    <dgm:pt modelId="{6E60D061-3CED-4754-AB81-527199F70BB6}" type="pres">
      <dgm:prSet presAssocID="{02AC7036-D008-4845-8F55-18B1D72BD55C}" presName="nodeTx" presStyleLbl="node1" presStyleIdx="2" presStyleCnt="3">
        <dgm:presLayoutVars>
          <dgm:bulletEnabled val="1"/>
        </dgm:presLayoutVars>
      </dgm:prSet>
      <dgm:spPr/>
      <dgm:t>
        <a:bodyPr/>
        <a:lstStyle/>
        <a:p>
          <a:endParaRPr lang="en-US"/>
        </a:p>
      </dgm:t>
    </dgm:pt>
    <dgm:pt modelId="{999BB46C-AD78-4CC9-9CE3-F5ABE32A3FEC}" type="pres">
      <dgm:prSet presAssocID="{02AC7036-D008-4845-8F55-18B1D72BD55C}" presName="invisiNode" presStyleLbl="node1" presStyleIdx="2" presStyleCnt="3"/>
      <dgm:spPr/>
    </dgm:pt>
    <dgm:pt modelId="{93341F60-A89F-42B7-BC40-6D347EABC028}" type="pres">
      <dgm:prSet presAssocID="{02AC7036-D008-4845-8F55-18B1D72BD55C}" presName="imagNode" presStyleLbl="fgImgPlace1" presStyleIdx="2" presStyleCnt="3"/>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t="904"/>
          </a:stretch>
        </a:blipFill>
      </dgm:spPr>
      <dgm:t>
        <a:bodyPr/>
        <a:lstStyle/>
        <a:p>
          <a:endParaRPr lang="en-US"/>
        </a:p>
      </dgm:t>
    </dgm:pt>
  </dgm:ptLst>
  <dgm:cxnLst>
    <dgm:cxn modelId="{04C95BE6-C772-41EA-A730-6ECFEA0C2D80}" type="presOf" srcId="{2B7EDBFE-D8DA-456B-A99D-77E487076536}" destId="{5FAA7316-4336-4A94-8BC7-AA8C4F73867D}" srcOrd="1" destOrd="0" presId="urn:microsoft.com/office/officeart/2005/8/layout/hList7#1"/>
    <dgm:cxn modelId="{B466F369-11D4-477C-A78D-A0A93E377A16}" srcId="{70877CBF-F6E4-4C4B-8231-8C21DCAC6DCD}" destId="{02AC7036-D008-4845-8F55-18B1D72BD55C}" srcOrd="2" destOrd="0" parTransId="{46E76CD3-6D2D-4A78-850D-74EC57956BBB}" sibTransId="{246D41A3-7BF7-4B3A-A139-F7319147D8C7}"/>
    <dgm:cxn modelId="{AF58DAD1-CD2A-4AD7-9DAA-714D09C61E1B}" type="presOf" srcId="{02AC7036-D008-4845-8F55-18B1D72BD55C}" destId="{77382A59-8477-4C4D-98D8-24D1A19D6B21}" srcOrd="0" destOrd="0" presId="urn:microsoft.com/office/officeart/2005/8/layout/hList7#1"/>
    <dgm:cxn modelId="{5E9689BC-5E81-4BDE-B02E-479C06FCB971}" type="presOf" srcId="{3B950956-01CA-4DEB-9B2D-F7C9F9A53E96}" destId="{DE16BE1F-D588-499D-A33D-65438A0A6850}" srcOrd="0" destOrd="0" presId="urn:microsoft.com/office/officeart/2005/8/layout/hList7#1"/>
    <dgm:cxn modelId="{59439B81-53A8-4033-9A86-7C15BC96AA6F}" type="presOf" srcId="{0CFBD912-1503-4584-91B2-797698AF9312}" destId="{7A87529A-2927-4752-9ED7-18FAEBDDFB2E}" srcOrd="0" destOrd="0" presId="urn:microsoft.com/office/officeart/2005/8/layout/hList7#1"/>
    <dgm:cxn modelId="{FBB3C8A7-05B3-485A-8E25-A3441C6821CC}" type="presOf" srcId="{2B7EDBFE-D8DA-456B-A99D-77E487076536}" destId="{AC41E76E-AF75-477A-AFB1-8E53C8D71650}" srcOrd="0" destOrd="0" presId="urn:microsoft.com/office/officeart/2005/8/layout/hList7#1"/>
    <dgm:cxn modelId="{3D830F3E-588D-4D67-B2FD-B8CD9FA4C195}" type="presOf" srcId="{6BA79766-0A27-4F11-988A-721B6CA2EC52}" destId="{A6AF0827-301B-4605-A397-4A716CB8482B}" srcOrd="0" destOrd="0" presId="urn:microsoft.com/office/officeart/2005/8/layout/hList7#1"/>
    <dgm:cxn modelId="{24DE40C9-5947-4058-8D40-B4BE58E3103C}" srcId="{70877CBF-F6E4-4C4B-8231-8C21DCAC6DCD}" destId="{2B7EDBFE-D8DA-456B-A99D-77E487076536}" srcOrd="1" destOrd="0" parTransId="{1FDF8AC3-70B7-4C0E-86D5-BAEDAE281691}" sibTransId="{0CFBD912-1503-4584-91B2-797698AF9312}"/>
    <dgm:cxn modelId="{F436FA4B-D8EF-4CE7-B515-A5692B79D2A9}" srcId="{70877CBF-F6E4-4C4B-8231-8C21DCAC6DCD}" destId="{3B950956-01CA-4DEB-9B2D-F7C9F9A53E96}" srcOrd="0" destOrd="0" parTransId="{CAA7EB34-042C-4DA6-B097-A589AEA63607}" sibTransId="{6BA79766-0A27-4F11-988A-721B6CA2EC52}"/>
    <dgm:cxn modelId="{B8B2BF69-7CB2-4F09-AF8C-BDF31740A7EA}" type="presOf" srcId="{70877CBF-F6E4-4C4B-8231-8C21DCAC6DCD}" destId="{73E29850-D37E-4F5D-A9D2-BFB5D63BC1C2}" srcOrd="0" destOrd="0" presId="urn:microsoft.com/office/officeart/2005/8/layout/hList7#1"/>
    <dgm:cxn modelId="{E2899CBF-D42D-4253-8D79-09C4980BB1A6}" type="presOf" srcId="{02AC7036-D008-4845-8F55-18B1D72BD55C}" destId="{6E60D061-3CED-4754-AB81-527199F70BB6}" srcOrd="1" destOrd="0" presId="urn:microsoft.com/office/officeart/2005/8/layout/hList7#1"/>
    <dgm:cxn modelId="{B9A63CC9-8098-4BAD-B65F-D5D6CB50D5BF}" type="presOf" srcId="{3B950956-01CA-4DEB-9B2D-F7C9F9A53E96}" destId="{1562A702-5DAC-4059-B488-662FF04C96F5}" srcOrd="1" destOrd="0" presId="urn:microsoft.com/office/officeart/2005/8/layout/hList7#1"/>
    <dgm:cxn modelId="{97CD0952-0F98-4CD2-A936-799B90BF2DF0}" type="presParOf" srcId="{73E29850-D37E-4F5D-A9D2-BFB5D63BC1C2}" destId="{66690939-C767-45BB-8EBF-18B7F03FC224}" srcOrd="0" destOrd="0" presId="urn:microsoft.com/office/officeart/2005/8/layout/hList7#1"/>
    <dgm:cxn modelId="{296A03B5-B2FF-4D46-BC39-3DB592C715E5}" type="presParOf" srcId="{73E29850-D37E-4F5D-A9D2-BFB5D63BC1C2}" destId="{2D6B837D-8A5F-480A-9249-A94E1D26C36D}" srcOrd="1" destOrd="0" presId="urn:microsoft.com/office/officeart/2005/8/layout/hList7#1"/>
    <dgm:cxn modelId="{169323FD-3E10-48ED-AD09-2472AB92269B}" type="presParOf" srcId="{2D6B837D-8A5F-480A-9249-A94E1D26C36D}" destId="{6594C60F-206A-460C-A354-CC3431F41E6C}" srcOrd="0" destOrd="0" presId="urn:microsoft.com/office/officeart/2005/8/layout/hList7#1"/>
    <dgm:cxn modelId="{69022CF5-32AE-4305-8075-E3961579AD4E}" type="presParOf" srcId="{6594C60F-206A-460C-A354-CC3431F41E6C}" destId="{DE16BE1F-D588-499D-A33D-65438A0A6850}" srcOrd="0" destOrd="0" presId="urn:microsoft.com/office/officeart/2005/8/layout/hList7#1"/>
    <dgm:cxn modelId="{654FBEEA-D6AD-41D4-B621-BD6725C0B9F4}" type="presParOf" srcId="{6594C60F-206A-460C-A354-CC3431F41E6C}" destId="{1562A702-5DAC-4059-B488-662FF04C96F5}" srcOrd="1" destOrd="0" presId="urn:microsoft.com/office/officeart/2005/8/layout/hList7#1"/>
    <dgm:cxn modelId="{10716942-87ED-441F-8F55-E1F586268112}" type="presParOf" srcId="{6594C60F-206A-460C-A354-CC3431F41E6C}" destId="{73ACE1AF-A577-4020-8BA3-B4216C15E8F5}" srcOrd="2" destOrd="0" presId="urn:microsoft.com/office/officeart/2005/8/layout/hList7#1"/>
    <dgm:cxn modelId="{0692D89C-E728-4F83-A20E-A134DA4E6C4B}" type="presParOf" srcId="{6594C60F-206A-460C-A354-CC3431F41E6C}" destId="{477309E9-505B-4A07-B5D8-EAD9935128D1}" srcOrd="3" destOrd="0" presId="urn:microsoft.com/office/officeart/2005/8/layout/hList7#1"/>
    <dgm:cxn modelId="{561013F8-81E9-48C6-AC21-D5A38FFEBA14}" type="presParOf" srcId="{2D6B837D-8A5F-480A-9249-A94E1D26C36D}" destId="{A6AF0827-301B-4605-A397-4A716CB8482B}" srcOrd="1" destOrd="0" presId="urn:microsoft.com/office/officeart/2005/8/layout/hList7#1"/>
    <dgm:cxn modelId="{8B6DD4C5-7416-43AC-95F2-06D7239AB851}" type="presParOf" srcId="{2D6B837D-8A5F-480A-9249-A94E1D26C36D}" destId="{D657F83A-B9B6-44BD-8E51-0AC847AFF333}" srcOrd="2" destOrd="0" presId="urn:microsoft.com/office/officeart/2005/8/layout/hList7#1"/>
    <dgm:cxn modelId="{16FBF70D-010A-4AE0-9568-2BE47B4C1BA2}" type="presParOf" srcId="{D657F83A-B9B6-44BD-8E51-0AC847AFF333}" destId="{AC41E76E-AF75-477A-AFB1-8E53C8D71650}" srcOrd="0" destOrd="0" presId="urn:microsoft.com/office/officeart/2005/8/layout/hList7#1"/>
    <dgm:cxn modelId="{C965AB63-DE45-49B2-80C2-C5010EB44EBD}" type="presParOf" srcId="{D657F83A-B9B6-44BD-8E51-0AC847AFF333}" destId="{5FAA7316-4336-4A94-8BC7-AA8C4F73867D}" srcOrd="1" destOrd="0" presId="urn:microsoft.com/office/officeart/2005/8/layout/hList7#1"/>
    <dgm:cxn modelId="{9C862BA9-B981-4EF3-AE63-34DA52DA0ED9}" type="presParOf" srcId="{D657F83A-B9B6-44BD-8E51-0AC847AFF333}" destId="{33227D19-36E6-478F-B4D8-BF5D02D29739}" srcOrd="2" destOrd="0" presId="urn:microsoft.com/office/officeart/2005/8/layout/hList7#1"/>
    <dgm:cxn modelId="{BB8DC9EA-4918-4E96-A201-3A8AE6843BE9}" type="presParOf" srcId="{D657F83A-B9B6-44BD-8E51-0AC847AFF333}" destId="{DDC723D0-E93C-4AD0-8370-D0DF1BCB4B87}" srcOrd="3" destOrd="0" presId="urn:microsoft.com/office/officeart/2005/8/layout/hList7#1"/>
    <dgm:cxn modelId="{90D65A43-8784-4C13-B23B-7D6B850708BB}" type="presParOf" srcId="{2D6B837D-8A5F-480A-9249-A94E1D26C36D}" destId="{7A87529A-2927-4752-9ED7-18FAEBDDFB2E}" srcOrd="3" destOrd="0" presId="urn:microsoft.com/office/officeart/2005/8/layout/hList7#1"/>
    <dgm:cxn modelId="{BFB49B2F-F085-49E5-BB15-E2ECAAFA554A}" type="presParOf" srcId="{2D6B837D-8A5F-480A-9249-A94E1D26C36D}" destId="{F8471546-3CB7-4FA4-9322-986FCCAE2119}" srcOrd="4" destOrd="0" presId="urn:microsoft.com/office/officeart/2005/8/layout/hList7#1"/>
    <dgm:cxn modelId="{C2933061-E998-4ED4-8F02-4A653C889A26}" type="presParOf" srcId="{F8471546-3CB7-4FA4-9322-986FCCAE2119}" destId="{77382A59-8477-4C4D-98D8-24D1A19D6B21}" srcOrd="0" destOrd="0" presId="urn:microsoft.com/office/officeart/2005/8/layout/hList7#1"/>
    <dgm:cxn modelId="{C168D858-4EF2-4FED-8525-030EEE976091}" type="presParOf" srcId="{F8471546-3CB7-4FA4-9322-986FCCAE2119}" destId="{6E60D061-3CED-4754-AB81-527199F70BB6}" srcOrd="1" destOrd="0" presId="urn:microsoft.com/office/officeart/2005/8/layout/hList7#1"/>
    <dgm:cxn modelId="{CAAD8E7F-4D05-46F9-A746-EC1D99C37F34}" type="presParOf" srcId="{F8471546-3CB7-4FA4-9322-986FCCAE2119}" destId="{999BB46C-AD78-4CC9-9CE3-F5ABE32A3FEC}" srcOrd="2" destOrd="0" presId="urn:microsoft.com/office/officeart/2005/8/layout/hList7#1"/>
    <dgm:cxn modelId="{E0960A8D-40C2-41D7-9EB0-7F600E4C5764}" type="presParOf" srcId="{F8471546-3CB7-4FA4-9322-986FCCAE2119}" destId="{93341F60-A89F-42B7-BC40-6D347EABC028}"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0767E0-0AEB-4793-9934-6CD4568C23AE}">
      <dsp:nvSpPr>
        <dsp:cNvPr id="0" name=""/>
        <dsp:cNvSpPr/>
      </dsp:nvSpPr>
      <dsp:spPr>
        <a:xfrm>
          <a:off x="0" y="0"/>
          <a:ext cx="6400800" cy="2023110"/>
        </a:xfrm>
        <a:prstGeom prst="roundRect">
          <a:avLst>
            <a:gd name="adj" fmla="val 10000"/>
          </a:avLst>
        </a:prstGeom>
        <a:solidFill>
          <a:schemeClr val="bg2">
            <a:alpha val="90000"/>
          </a:schemeClr>
        </a:solid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sp>
    <dsp:sp modelId="{35AC0354-4703-45B8-BC45-EEC6AD26A0B2}">
      <dsp:nvSpPr>
        <dsp:cNvPr id="0" name=""/>
        <dsp:cNvSpPr/>
      </dsp:nvSpPr>
      <dsp:spPr>
        <a:xfrm>
          <a:off x="203042" y="269748"/>
          <a:ext cx="1880235" cy="1483614"/>
        </a:xfrm>
        <a:prstGeom prst="roundRect">
          <a:avLst>
            <a:gd name="adj" fmla="val 10000"/>
          </a:avLst>
        </a:prstGeom>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44D65DD2-B6F0-4B81-8533-8B8E019A2DED}">
      <dsp:nvSpPr>
        <dsp:cNvPr id="0" name=""/>
        <dsp:cNvSpPr/>
      </dsp:nvSpPr>
      <dsp:spPr>
        <a:xfrm rot="10800000">
          <a:off x="192024" y="2023109"/>
          <a:ext cx="1880235" cy="2472690"/>
        </a:xfrm>
        <a:prstGeom prst="round2SameRect">
          <a:avLst>
            <a:gd name="adj1" fmla="val 10500"/>
            <a:gd name="adj2" fmla="val 0"/>
          </a:avLst>
        </a:prstGeom>
        <a:solidFill>
          <a:srgbClr val="00716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t" anchorCtr="0">
          <a:noAutofit/>
        </a:bodyPr>
        <a:lstStyle/>
        <a:p>
          <a:pPr lvl="0" algn="ctr" defTabSz="1200150">
            <a:lnSpc>
              <a:spcPct val="90000"/>
            </a:lnSpc>
            <a:spcBef>
              <a:spcPct val="0"/>
            </a:spcBef>
            <a:spcAft>
              <a:spcPct val="35000"/>
            </a:spcAft>
          </a:pPr>
          <a:endParaRPr lang="en-US" sz="2700" b="1" kern="1200" dirty="0" smtClean="0"/>
        </a:p>
        <a:p>
          <a:pPr lvl="0" algn="ctr" defTabSz="1200150">
            <a:lnSpc>
              <a:spcPct val="90000"/>
            </a:lnSpc>
            <a:spcBef>
              <a:spcPct val="0"/>
            </a:spcBef>
            <a:spcAft>
              <a:spcPct val="35000"/>
            </a:spcAft>
          </a:pPr>
          <a:endParaRPr lang="en-US" sz="1400" kern="1200" dirty="0" smtClean="0"/>
        </a:p>
        <a:p>
          <a:pPr lvl="0" algn="ctr" defTabSz="1200150">
            <a:lnSpc>
              <a:spcPct val="90000"/>
            </a:lnSpc>
            <a:spcBef>
              <a:spcPct val="0"/>
            </a:spcBef>
            <a:spcAft>
              <a:spcPct val="35000"/>
            </a:spcAft>
          </a:pPr>
          <a:r>
            <a:rPr lang="en-US" sz="2700" kern="1200" dirty="0" smtClean="0">
              <a:latin typeface="Calibri Light" panose="020F0302020204030204" pitchFamily="34" charset="0"/>
            </a:rPr>
            <a:t>Hands-on</a:t>
          </a:r>
          <a:endParaRPr lang="en-US" sz="2700" kern="1200" dirty="0">
            <a:latin typeface="Calibri Light" panose="020F0302020204030204" pitchFamily="34" charset="0"/>
          </a:endParaRPr>
        </a:p>
      </dsp:txBody>
      <dsp:txXfrm rot="10800000">
        <a:off x="249848" y="2023109"/>
        <a:ext cx="1764587" cy="2414866"/>
      </dsp:txXfrm>
    </dsp:sp>
    <dsp:sp modelId="{12FB88C2-8B6C-4F01-8F49-B68CED78277D}">
      <dsp:nvSpPr>
        <dsp:cNvPr id="0" name=""/>
        <dsp:cNvSpPr/>
      </dsp:nvSpPr>
      <dsp:spPr>
        <a:xfrm>
          <a:off x="2260282" y="269748"/>
          <a:ext cx="1880235" cy="1483614"/>
        </a:xfrm>
        <a:prstGeom prst="roundRect">
          <a:avLst>
            <a:gd name="adj" fmla="val 10000"/>
          </a:avLst>
        </a:prstGeom>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973C91B2-A4EA-4921-8C8C-F758E4DD70B0}">
      <dsp:nvSpPr>
        <dsp:cNvPr id="0" name=""/>
        <dsp:cNvSpPr/>
      </dsp:nvSpPr>
      <dsp:spPr>
        <a:xfrm rot="10800000">
          <a:off x="2260282" y="2023109"/>
          <a:ext cx="1880235" cy="2472690"/>
        </a:xfrm>
        <a:prstGeom prst="round2SameRect">
          <a:avLst>
            <a:gd name="adj1" fmla="val 10500"/>
            <a:gd name="adj2" fmla="val 0"/>
          </a:avLst>
        </a:prstGeom>
        <a:solidFill>
          <a:srgbClr val="EE312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endParaRPr lang="en-US" sz="1600" kern="1200" dirty="0" smtClean="0"/>
        </a:p>
        <a:p>
          <a:pPr lvl="0" algn="ctr" defTabSz="711200">
            <a:lnSpc>
              <a:spcPct val="90000"/>
            </a:lnSpc>
            <a:spcBef>
              <a:spcPct val="0"/>
            </a:spcBef>
            <a:spcAft>
              <a:spcPct val="35000"/>
            </a:spcAft>
          </a:pPr>
          <a:endParaRPr lang="en-US" sz="2000" kern="1200" dirty="0" smtClean="0">
            <a:latin typeface="Calibri Light" panose="020F0302020204030204" pitchFamily="34" charset="0"/>
          </a:endParaRPr>
        </a:p>
        <a:p>
          <a:pPr lvl="0" algn="ctr" defTabSz="711200">
            <a:lnSpc>
              <a:spcPct val="90000"/>
            </a:lnSpc>
            <a:spcBef>
              <a:spcPct val="0"/>
            </a:spcBef>
            <a:spcAft>
              <a:spcPct val="35000"/>
            </a:spcAft>
          </a:pPr>
          <a:r>
            <a:rPr lang="en-US" sz="2700" kern="1200" dirty="0" smtClean="0">
              <a:latin typeface="Calibri Light" panose="020F0302020204030204" pitchFamily="34" charset="0"/>
            </a:rPr>
            <a:t>Team-taught</a:t>
          </a:r>
          <a:endParaRPr lang="en-US" sz="2700" kern="1200" dirty="0">
            <a:latin typeface="Calibri Light" panose="020F0302020204030204" pitchFamily="34" charset="0"/>
          </a:endParaRPr>
        </a:p>
      </dsp:txBody>
      <dsp:txXfrm rot="10800000">
        <a:off x="2318106" y="2023109"/>
        <a:ext cx="1764587" cy="2414866"/>
      </dsp:txXfrm>
    </dsp:sp>
    <dsp:sp modelId="{1EFDC352-1FDC-483F-9AF9-8BFFD0E7B13C}">
      <dsp:nvSpPr>
        <dsp:cNvPr id="0" name=""/>
        <dsp:cNvSpPr/>
      </dsp:nvSpPr>
      <dsp:spPr>
        <a:xfrm>
          <a:off x="4328541" y="269748"/>
          <a:ext cx="1880235" cy="1483614"/>
        </a:xfrm>
        <a:prstGeom prst="roundRect">
          <a:avLst>
            <a:gd name="adj" fmla="val 10000"/>
          </a:avLst>
        </a:prstGeom>
        <a:blipFill rotWithShape="0">
          <a:blip xmlns:r="http://schemas.openxmlformats.org/officeDocument/2006/relationships" r:embed="rId3" cstate="email">
            <a:extLst>
              <a:ext uri="{28A0092B-C50C-407E-A947-70E740481C1C}">
                <a14:useLocalDpi xmlns:a14="http://schemas.microsoft.com/office/drawing/2010/main"/>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CD4AB15D-C47F-4EC0-9C33-FAC279363EF1}">
      <dsp:nvSpPr>
        <dsp:cNvPr id="0" name=""/>
        <dsp:cNvSpPr/>
      </dsp:nvSpPr>
      <dsp:spPr>
        <a:xfrm rot="10800000">
          <a:off x="4328541" y="2023109"/>
          <a:ext cx="1880235" cy="2472690"/>
        </a:xfrm>
        <a:prstGeom prst="round2SameRect">
          <a:avLst>
            <a:gd name="adj1" fmla="val 10500"/>
            <a:gd name="adj2" fmla="val 0"/>
          </a:avLst>
        </a:prstGeom>
        <a:solidFill>
          <a:srgbClr val="C0AE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endParaRPr lang="en-US" sz="2400" kern="1200" dirty="0" smtClean="0"/>
        </a:p>
        <a:p>
          <a:pPr lvl="0" algn="ctr" defTabSz="1066800">
            <a:lnSpc>
              <a:spcPct val="90000"/>
            </a:lnSpc>
            <a:spcBef>
              <a:spcPct val="0"/>
            </a:spcBef>
            <a:spcAft>
              <a:spcPct val="35000"/>
            </a:spcAft>
          </a:pPr>
          <a:r>
            <a:rPr lang="en-US" sz="2700" kern="1200" dirty="0" smtClean="0">
              <a:latin typeface="Calibri Light" panose="020F0302020204030204" pitchFamily="34" charset="0"/>
            </a:rPr>
            <a:t>Use of facilitated dialogue</a:t>
          </a:r>
          <a:endParaRPr lang="en-US" sz="2700" kern="1200" dirty="0">
            <a:latin typeface="Calibri Light" panose="020F0302020204030204" pitchFamily="34" charset="0"/>
          </a:endParaRPr>
        </a:p>
      </dsp:txBody>
      <dsp:txXfrm rot="10800000">
        <a:off x="4386365" y="2023109"/>
        <a:ext cx="1764587" cy="24148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0767E0-0AEB-4793-9934-6CD4568C23AE}">
      <dsp:nvSpPr>
        <dsp:cNvPr id="0" name=""/>
        <dsp:cNvSpPr/>
      </dsp:nvSpPr>
      <dsp:spPr>
        <a:xfrm>
          <a:off x="0" y="0"/>
          <a:ext cx="6400800" cy="2023110"/>
        </a:xfrm>
        <a:prstGeom prst="roundRect">
          <a:avLst>
            <a:gd name="adj" fmla="val 10000"/>
          </a:avLst>
        </a:prstGeom>
        <a:solidFill>
          <a:schemeClr val="bg2"/>
        </a:solid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sp>
    <dsp:sp modelId="{35AC0354-4703-45B8-BC45-EEC6AD26A0B2}">
      <dsp:nvSpPr>
        <dsp:cNvPr id="0" name=""/>
        <dsp:cNvSpPr/>
      </dsp:nvSpPr>
      <dsp:spPr>
        <a:xfrm>
          <a:off x="203042" y="269748"/>
          <a:ext cx="1880235" cy="1483614"/>
        </a:xfrm>
        <a:prstGeom prst="roundRect">
          <a:avLst>
            <a:gd name="adj" fmla="val 10000"/>
          </a:avLst>
        </a:prstGeom>
        <a:blipFill dpi="0"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44D65DD2-B6F0-4B81-8533-8B8E019A2DED}">
      <dsp:nvSpPr>
        <dsp:cNvPr id="0" name=""/>
        <dsp:cNvSpPr/>
      </dsp:nvSpPr>
      <dsp:spPr>
        <a:xfrm rot="10800000">
          <a:off x="192024" y="2023109"/>
          <a:ext cx="1880235" cy="2472690"/>
        </a:xfrm>
        <a:prstGeom prst="round2SameRect">
          <a:avLst>
            <a:gd name="adj1" fmla="val 10500"/>
            <a:gd name="adj2" fmla="val 0"/>
          </a:avLst>
        </a:prstGeom>
        <a:solidFill>
          <a:srgbClr val="00716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t" anchorCtr="0">
          <a:noAutofit/>
        </a:bodyPr>
        <a:lstStyle/>
        <a:p>
          <a:pPr lvl="0" algn="ctr" defTabSz="1200150">
            <a:lnSpc>
              <a:spcPct val="90000"/>
            </a:lnSpc>
            <a:spcBef>
              <a:spcPct val="0"/>
            </a:spcBef>
            <a:spcAft>
              <a:spcPct val="35000"/>
            </a:spcAft>
          </a:pPr>
          <a:endParaRPr lang="en-US" sz="2700" b="1" kern="1200" dirty="0" smtClean="0"/>
        </a:p>
        <a:p>
          <a:pPr lvl="0" algn="ctr" defTabSz="1200150">
            <a:lnSpc>
              <a:spcPct val="90000"/>
            </a:lnSpc>
            <a:spcBef>
              <a:spcPct val="0"/>
            </a:spcBef>
            <a:spcAft>
              <a:spcPct val="35000"/>
            </a:spcAft>
          </a:pPr>
          <a:endParaRPr lang="en-US" sz="1400" kern="1200" dirty="0" smtClean="0"/>
        </a:p>
        <a:p>
          <a:pPr lvl="0" algn="ctr" defTabSz="1200150">
            <a:lnSpc>
              <a:spcPct val="90000"/>
            </a:lnSpc>
            <a:spcBef>
              <a:spcPct val="0"/>
            </a:spcBef>
            <a:spcAft>
              <a:spcPct val="35000"/>
            </a:spcAft>
          </a:pPr>
          <a:r>
            <a:rPr lang="en-US" sz="2700" b="1" kern="1200" dirty="0" smtClean="0">
              <a:latin typeface="Calibri Light" panose="020F0302020204030204" pitchFamily="34" charset="0"/>
            </a:rPr>
            <a:t>Hands-on</a:t>
          </a:r>
          <a:endParaRPr lang="en-US" sz="2700" b="1" kern="1200" dirty="0">
            <a:latin typeface="Calibri Light" panose="020F0302020204030204" pitchFamily="34" charset="0"/>
          </a:endParaRPr>
        </a:p>
      </dsp:txBody>
      <dsp:txXfrm rot="10800000">
        <a:off x="249848" y="2023109"/>
        <a:ext cx="1764587" cy="2414866"/>
      </dsp:txXfrm>
    </dsp:sp>
    <dsp:sp modelId="{12FB88C2-8B6C-4F01-8F49-B68CED78277D}">
      <dsp:nvSpPr>
        <dsp:cNvPr id="0" name=""/>
        <dsp:cNvSpPr/>
      </dsp:nvSpPr>
      <dsp:spPr>
        <a:xfrm>
          <a:off x="2260282" y="269748"/>
          <a:ext cx="1880235" cy="1483614"/>
        </a:xfrm>
        <a:prstGeom prst="roundRect">
          <a:avLst>
            <a:gd name="adj" fmla="val 10000"/>
          </a:avLst>
        </a:prstGeom>
        <a:blipFill dpi="0" rotWithShape="0">
          <a:blip xmlns:r="http://schemas.openxmlformats.org/officeDocument/2006/relationships" r:embed="rId2">
            <a:alphaModFix amt="15000"/>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973C91B2-A4EA-4921-8C8C-F758E4DD70B0}">
      <dsp:nvSpPr>
        <dsp:cNvPr id="0" name=""/>
        <dsp:cNvSpPr/>
      </dsp:nvSpPr>
      <dsp:spPr>
        <a:xfrm rot="10800000">
          <a:off x="2260282" y="2023109"/>
          <a:ext cx="1880235" cy="2472690"/>
        </a:xfrm>
        <a:prstGeom prst="round2SameRect">
          <a:avLst>
            <a:gd name="adj1" fmla="val 10500"/>
            <a:gd name="adj2" fmla="val 0"/>
          </a:avLst>
        </a:prstGeom>
        <a:solidFill>
          <a:srgbClr val="EE3124">
            <a:alpha val="1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endParaRPr lang="en-US" sz="1600" kern="1200" dirty="0" smtClean="0"/>
        </a:p>
        <a:p>
          <a:pPr lvl="0" algn="ctr" defTabSz="711200">
            <a:lnSpc>
              <a:spcPct val="90000"/>
            </a:lnSpc>
            <a:spcBef>
              <a:spcPct val="0"/>
            </a:spcBef>
            <a:spcAft>
              <a:spcPct val="35000"/>
            </a:spcAft>
          </a:pPr>
          <a:endParaRPr lang="en-US" sz="2000" kern="1200" dirty="0" smtClean="0">
            <a:latin typeface="Calibri Light" panose="020F0302020204030204" pitchFamily="34" charset="0"/>
          </a:endParaRPr>
        </a:p>
        <a:p>
          <a:pPr lvl="0" algn="ctr" defTabSz="711200">
            <a:lnSpc>
              <a:spcPct val="90000"/>
            </a:lnSpc>
            <a:spcBef>
              <a:spcPct val="0"/>
            </a:spcBef>
            <a:spcAft>
              <a:spcPct val="35000"/>
            </a:spcAft>
          </a:pPr>
          <a:r>
            <a:rPr lang="en-US" sz="2700" kern="1200" dirty="0" smtClean="0">
              <a:latin typeface="Calibri Light" panose="020F0302020204030204" pitchFamily="34" charset="0"/>
            </a:rPr>
            <a:t>Team-taught</a:t>
          </a:r>
          <a:endParaRPr lang="en-US" sz="2700" kern="1200" dirty="0">
            <a:latin typeface="Calibri Light" panose="020F0302020204030204" pitchFamily="34" charset="0"/>
          </a:endParaRPr>
        </a:p>
      </dsp:txBody>
      <dsp:txXfrm rot="10800000">
        <a:off x="2318106" y="2023109"/>
        <a:ext cx="1764587" cy="2414866"/>
      </dsp:txXfrm>
    </dsp:sp>
    <dsp:sp modelId="{1EFDC352-1FDC-483F-9AF9-8BFFD0E7B13C}">
      <dsp:nvSpPr>
        <dsp:cNvPr id="0" name=""/>
        <dsp:cNvSpPr/>
      </dsp:nvSpPr>
      <dsp:spPr>
        <a:xfrm>
          <a:off x="4328541" y="269748"/>
          <a:ext cx="1880235" cy="1483614"/>
        </a:xfrm>
        <a:prstGeom prst="roundRect">
          <a:avLst>
            <a:gd name="adj" fmla="val 10000"/>
          </a:avLst>
        </a:prstGeom>
        <a:blipFill dpi="0" rotWithShape="0">
          <a:blip xmlns:r="http://schemas.openxmlformats.org/officeDocument/2006/relationships" r:embed="rId3">
            <a:alphaModFix amt="15000"/>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CD4AB15D-C47F-4EC0-9C33-FAC279363EF1}">
      <dsp:nvSpPr>
        <dsp:cNvPr id="0" name=""/>
        <dsp:cNvSpPr/>
      </dsp:nvSpPr>
      <dsp:spPr>
        <a:xfrm rot="10800000">
          <a:off x="4328541" y="2023109"/>
          <a:ext cx="1880235" cy="2472690"/>
        </a:xfrm>
        <a:prstGeom prst="round2SameRect">
          <a:avLst>
            <a:gd name="adj1" fmla="val 10500"/>
            <a:gd name="adj2" fmla="val 0"/>
          </a:avLst>
        </a:prstGeom>
        <a:solidFill>
          <a:srgbClr val="C0AE00">
            <a:alpha val="1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endParaRPr lang="en-US" sz="2400" kern="1200" dirty="0" smtClean="0"/>
        </a:p>
        <a:p>
          <a:pPr lvl="0" algn="ctr" defTabSz="1066800">
            <a:lnSpc>
              <a:spcPct val="90000"/>
            </a:lnSpc>
            <a:spcBef>
              <a:spcPct val="0"/>
            </a:spcBef>
            <a:spcAft>
              <a:spcPct val="35000"/>
            </a:spcAft>
          </a:pPr>
          <a:r>
            <a:rPr lang="en-US" sz="2700" kern="1200" dirty="0" smtClean="0">
              <a:latin typeface="Calibri Light" panose="020F0302020204030204" pitchFamily="34" charset="0"/>
            </a:rPr>
            <a:t>Use of facilitated dialogue</a:t>
          </a:r>
          <a:endParaRPr lang="en-US" sz="2700" kern="1200" dirty="0">
            <a:latin typeface="Calibri Light" panose="020F0302020204030204" pitchFamily="34" charset="0"/>
          </a:endParaRPr>
        </a:p>
      </dsp:txBody>
      <dsp:txXfrm rot="10800000">
        <a:off x="4386365" y="2023109"/>
        <a:ext cx="1764587" cy="24148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0767E0-0AEB-4793-9934-6CD4568C23AE}">
      <dsp:nvSpPr>
        <dsp:cNvPr id="0" name=""/>
        <dsp:cNvSpPr/>
      </dsp:nvSpPr>
      <dsp:spPr>
        <a:xfrm>
          <a:off x="0" y="0"/>
          <a:ext cx="6400800" cy="2023110"/>
        </a:xfrm>
        <a:prstGeom prst="roundRect">
          <a:avLst>
            <a:gd name="adj" fmla="val 10000"/>
          </a:avLst>
        </a:prstGeom>
        <a:solidFill>
          <a:schemeClr val="bg2"/>
        </a:solid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sp>
    <dsp:sp modelId="{35AC0354-4703-45B8-BC45-EEC6AD26A0B2}">
      <dsp:nvSpPr>
        <dsp:cNvPr id="0" name=""/>
        <dsp:cNvSpPr/>
      </dsp:nvSpPr>
      <dsp:spPr>
        <a:xfrm>
          <a:off x="203042" y="269748"/>
          <a:ext cx="1880235" cy="1483614"/>
        </a:xfrm>
        <a:prstGeom prst="roundRect">
          <a:avLst>
            <a:gd name="adj" fmla="val 10000"/>
          </a:avLst>
        </a:prstGeom>
        <a:blipFill dpi="0" rotWithShape="0">
          <a:blip xmlns:r="http://schemas.openxmlformats.org/officeDocument/2006/relationships" r:embed="rId1">
            <a:alphaModFix amt="15000"/>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44D65DD2-B6F0-4B81-8533-8B8E019A2DED}">
      <dsp:nvSpPr>
        <dsp:cNvPr id="0" name=""/>
        <dsp:cNvSpPr/>
      </dsp:nvSpPr>
      <dsp:spPr>
        <a:xfrm rot="10800000">
          <a:off x="192024" y="2023109"/>
          <a:ext cx="1880235" cy="2472690"/>
        </a:xfrm>
        <a:prstGeom prst="round2SameRect">
          <a:avLst>
            <a:gd name="adj1" fmla="val 10500"/>
            <a:gd name="adj2" fmla="val 0"/>
          </a:avLst>
        </a:prstGeom>
        <a:solidFill>
          <a:srgbClr val="007161">
            <a:alpha val="15000"/>
          </a:srgb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t" anchorCtr="0">
          <a:noAutofit/>
        </a:bodyPr>
        <a:lstStyle/>
        <a:p>
          <a:pPr lvl="0" algn="ctr" defTabSz="1200150">
            <a:lnSpc>
              <a:spcPct val="90000"/>
            </a:lnSpc>
            <a:spcBef>
              <a:spcPct val="0"/>
            </a:spcBef>
            <a:spcAft>
              <a:spcPct val="35000"/>
            </a:spcAft>
          </a:pPr>
          <a:endParaRPr lang="en-US" sz="2700" b="1" kern="1200" dirty="0" smtClean="0"/>
        </a:p>
        <a:p>
          <a:pPr lvl="0" algn="ctr" defTabSz="1200150">
            <a:lnSpc>
              <a:spcPct val="90000"/>
            </a:lnSpc>
            <a:spcBef>
              <a:spcPct val="0"/>
            </a:spcBef>
            <a:spcAft>
              <a:spcPct val="35000"/>
            </a:spcAft>
          </a:pPr>
          <a:endParaRPr lang="en-US" sz="1400" kern="1200" dirty="0" smtClean="0"/>
        </a:p>
        <a:p>
          <a:pPr lvl="0" algn="ctr" defTabSz="1200150">
            <a:lnSpc>
              <a:spcPct val="90000"/>
            </a:lnSpc>
            <a:spcBef>
              <a:spcPct val="0"/>
            </a:spcBef>
            <a:spcAft>
              <a:spcPct val="35000"/>
            </a:spcAft>
          </a:pPr>
          <a:r>
            <a:rPr lang="en-US" sz="2700" b="1" kern="1200" dirty="0" smtClean="0">
              <a:latin typeface="Calibri Light" panose="020F0302020204030204" pitchFamily="34" charset="0"/>
            </a:rPr>
            <a:t>Hands-on</a:t>
          </a:r>
          <a:endParaRPr lang="en-US" sz="2700" b="1" kern="1200" dirty="0">
            <a:latin typeface="Calibri Light" panose="020F0302020204030204" pitchFamily="34" charset="0"/>
          </a:endParaRPr>
        </a:p>
      </dsp:txBody>
      <dsp:txXfrm rot="10800000">
        <a:off x="249848" y="2023109"/>
        <a:ext cx="1764587" cy="2414866"/>
      </dsp:txXfrm>
    </dsp:sp>
    <dsp:sp modelId="{12FB88C2-8B6C-4F01-8F49-B68CED78277D}">
      <dsp:nvSpPr>
        <dsp:cNvPr id="0" name=""/>
        <dsp:cNvSpPr/>
      </dsp:nvSpPr>
      <dsp:spPr>
        <a:xfrm>
          <a:off x="2260282" y="269748"/>
          <a:ext cx="1880235" cy="1483614"/>
        </a:xfrm>
        <a:prstGeom prst="roundRect">
          <a:avLst>
            <a:gd name="adj" fmla="val 10000"/>
          </a:avLst>
        </a:prstGeom>
        <a:blipFill dpi="0" rotWithShape="0">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973C91B2-A4EA-4921-8C8C-F758E4DD70B0}">
      <dsp:nvSpPr>
        <dsp:cNvPr id="0" name=""/>
        <dsp:cNvSpPr/>
      </dsp:nvSpPr>
      <dsp:spPr>
        <a:xfrm rot="10800000">
          <a:off x="2260282" y="2023109"/>
          <a:ext cx="1880235" cy="2472690"/>
        </a:xfrm>
        <a:prstGeom prst="round2SameRect">
          <a:avLst>
            <a:gd name="adj1" fmla="val 10500"/>
            <a:gd name="adj2" fmla="val 0"/>
          </a:avLst>
        </a:prstGeom>
        <a:solidFill>
          <a:srgbClr val="EE312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endParaRPr lang="en-US" sz="1600" kern="1200" dirty="0" smtClean="0"/>
        </a:p>
        <a:p>
          <a:pPr lvl="0" algn="ctr" defTabSz="711200">
            <a:lnSpc>
              <a:spcPct val="90000"/>
            </a:lnSpc>
            <a:spcBef>
              <a:spcPct val="0"/>
            </a:spcBef>
            <a:spcAft>
              <a:spcPct val="35000"/>
            </a:spcAft>
          </a:pPr>
          <a:endParaRPr lang="en-US" sz="2000" kern="1200" dirty="0" smtClean="0">
            <a:latin typeface="Calibri Light" panose="020F0302020204030204" pitchFamily="34" charset="0"/>
          </a:endParaRPr>
        </a:p>
        <a:p>
          <a:pPr lvl="0" algn="ctr" defTabSz="711200">
            <a:lnSpc>
              <a:spcPct val="90000"/>
            </a:lnSpc>
            <a:spcBef>
              <a:spcPct val="0"/>
            </a:spcBef>
            <a:spcAft>
              <a:spcPct val="35000"/>
            </a:spcAft>
          </a:pPr>
          <a:r>
            <a:rPr lang="en-US" sz="2700" b="1" kern="1200" dirty="0" smtClean="0">
              <a:latin typeface="Calibri Light" panose="020F0302020204030204" pitchFamily="34" charset="0"/>
            </a:rPr>
            <a:t>Team-taught</a:t>
          </a:r>
          <a:endParaRPr lang="en-US" sz="2700" b="1" kern="1200" dirty="0">
            <a:latin typeface="Calibri Light" panose="020F0302020204030204" pitchFamily="34" charset="0"/>
          </a:endParaRPr>
        </a:p>
      </dsp:txBody>
      <dsp:txXfrm rot="10800000">
        <a:off x="2318106" y="2023109"/>
        <a:ext cx="1764587" cy="2414866"/>
      </dsp:txXfrm>
    </dsp:sp>
    <dsp:sp modelId="{1EFDC352-1FDC-483F-9AF9-8BFFD0E7B13C}">
      <dsp:nvSpPr>
        <dsp:cNvPr id="0" name=""/>
        <dsp:cNvSpPr/>
      </dsp:nvSpPr>
      <dsp:spPr>
        <a:xfrm>
          <a:off x="4328541" y="269748"/>
          <a:ext cx="1880235" cy="1483614"/>
        </a:xfrm>
        <a:prstGeom prst="roundRect">
          <a:avLst>
            <a:gd name="adj" fmla="val 10000"/>
          </a:avLst>
        </a:prstGeom>
        <a:blipFill dpi="0" rotWithShape="0">
          <a:blip xmlns:r="http://schemas.openxmlformats.org/officeDocument/2006/relationships" r:embed="rId3">
            <a:alphaModFix amt="15000"/>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CD4AB15D-C47F-4EC0-9C33-FAC279363EF1}">
      <dsp:nvSpPr>
        <dsp:cNvPr id="0" name=""/>
        <dsp:cNvSpPr/>
      </dsp:nvSpPr>
      <dsp:spPr>
        <a:xfrm rot="10800000">
          <a:off x="4328541" y="2023109"/>
          <a:ext cx="1880235" cy="2472690"/>
        </a:xfrm>
        <a:prstGeom prst="round2SameRect">
          <a:avLst>
            <a:gd name="adj1" fmla="val 10500"/>
            <a:gd name="adj2" fmla="val 0"/>
          </a:avLst>
        </a:prstGeom>
        <a:solidFill>
          <a:srgbClr val="C0AE00">
            <a:alpha val="1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endParaRPr lang="en-US" sz="2400" kern="1200" dirty="0" smtClean="0"/>
        </a:p>
        <a:p>
          <a:pPr lvl="0" algn="ctr" defTabSz="1066800">
            <a:lnSpc>
              <a:spcPct val="90000"/>
            </a:lnSpc>
            <a:spcBef>
              <a:spcPct val="0"/>
            </a:spcBef>
            <a:spcAft>
              <a:spcPct val="35000"/>
            </a:spcAft>
          </a:pPr>
          <a:r>
            <a:rPr lang="en-US" sz="2700" kern="1200" dirty="0" smtClean="0">
              <a:latin typeface="Calibri Light" panose="020F0302020204030204" pitchFamily="34" charset="0"/>
            </a:rPr>
            <a:t>Use of facilitated dialogue</a:t>
          </a:r>
          <a:endParaRPr lang="en-US" sz="2700" kern="1200" dirty="0">
            <a:latin typeface="Calibri Light" panose="020F0302020204030204" pitchFamily="34" charset="0"/>
          </a:endParaRPr>
        </a:p>
      </dsp:txBody>
      <dsp:txXfrm rot="10800000">
        <a:off x="4386365" y="2023109"/>
        <a:ext cx="1764587" cy="24148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0767E0-0AEB-4793-9934-6CD4568C23AE}">
      <dsp:nvSpPr>
        <dsp:cNvPr id="0" name=""/>
        <dsp:cNvSpPr/>
      </dsp:nvSpPr>
      <dsp:spPr>
        <a:xfrm>
          <a:off x="0" y="0"/>
          <a:ext cx="6400800" cy="2023110"/>
        </a:xfrm>
        <a:prstGeom prst="roundRect">
          <a:avLst>
            <a:gd name="adj" fmla="val 10000"/>
          </a:avLst>
        </a:prstGeom>
        <a:solidFill>
          <a:schemeClr val="bg2"/>
        </a:solid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sp>
    <dsp:sp modelId="{35AC0354-4703-45B8-BC45-EEC6AD26A0B2}">
      <dsp:nvSpPr>
        <dsp:cNvPr id="0" name=""/>
        <dsp:cNvSpPr/>
      </dsp:nvSpPr>
      <dsp:spPr>
        <a:xfrm>
          <a:off x="203042" y="269748"/>
          <a:ext cx="1880235" cy="1483614"/>
        </a:xfrm>
        <a:prstGeom prst="roundRect">
          <a:avLst>
            <a:gd name="adj" fmla="val 10000"/>
          </a:avLst>
        </a:prstGeom>
        <a:blipFill dpi="0" rotWithShape="0">
          <a:blip xmlns:r="http://schemas.openxmlformats.org/officeDocument/2006/relationships" r:embed="rId1">
            <a:alphaModFix amt="15000"/>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44D65DD2-B6F0-4B81-8533-8B8E019A2DED}">
      <dsp:nvSpPr>
        <dsp:cNvPr id="0" name=""/>
        <dsp:cNvSpPr/>
      </dsp:nvSpPr>
      <dsp:spPr>
        <a:xfrm rot="10800000">
          <a:off x="192024" y="2023109"/>
          <a:ext cx="1880235" cy="2472690"/>
        </a:xfrm>
        <a:prstGeom prst="round2SameRect">
          <a:avLst>
            <a:gd name="adj1" fmla="val 10500"/>
            <a:gd name="adj2" fmla="val 0"/>
          </a:avLst>
        </a:prstGeom>
        <a:solidFill>
          <a:srgbClr val="007161">
            <a:alpha val="15000"/>
          </a:srgb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t" anchorCtr="0">
          <a:noAutofit/>
        </a:bodyPr>
        <a:lstStyle/>
        <a:p>
          <a:pPr lvl="0" algn="ctr" defTabSz="1200150">
            <a:lnSpc>
              <a:spcPct val="90000"/>
            </a:lnSpc>
            <a:spcBef>
              <a:spcPct val="0"/>
            </a:spcBef>
            <a:spcAft>
              <a:spcPct val="35000"/>
            </a:spcAft>
          </a:pPr>
          <a:endParaRPr lang="en-US" sz="2700" b="1" kern="1200" dirty="0" smtClean="0"/>
        </a:p>
        <a:p>
          <a:pPr lvl="0" algn="ctr" defTabSz="1200150">
            <a:lnSpc>
              <a:spcPct val="90000"/>
            </a:lnSpc>
            <a:spcBef>
              <a:spcPct val="0"/>
            </a:spcBef>
            <a:spcAft>
              <a:spcPct val="35000"/>
            </a:spcAft>
          </a:pPr>
          <a:endParaRPr lang="en-US" sz="1400" kern="1200" dirty="0" smtClean="0"/>
        </a:p>
        <a:p>
          <a:pPr lvl="0" algn="ctr" defTabSz="1200150">
            <a:lnSpc>
              <a:spcPct val="90000"/>
            </a:lnSpc>
            <a:spcBef>
              <a:spcPct val="0"/>
            </a:spcBef>
            <a:spcAft>
              <a:spcPct val="35000"/>
            </a:spcAft>
          </a:pPr>
          <a:r>
            <a:rPr lang="en-US" sz="2700" b="1" kern="1200" dirty="0" smtClean="0">
              <a:latin typeface="Calibri Light" panose="020F0302020204030204" pitchFamily="34" charset="0"/>
            </a:rPr>
            <a:t>Hands-on</a:t>
          </a:r>
          <a:endParaRPr lang="en-US" sz="2700" b="1" kern="1200" dirty="0">
            <a:latin typeface="Calibri Light" panose="020F0302020204030204" pitchFamily="34" charset="0"/>
          </a:endParaRPr>
        </a:p>
      </dsp:txBody>
      <dsp:txXfrm rot="10800000">
        <a:off x="249848" y="2023109"/>
        <a:ext cx="1764587" cy="2414866"/>
      </dsp:txXfrm>
    </dsp:sp>
    <dsp:sp modelId="{12FB88C2-8B6C-4F01-8F49-B68CED78277D}">
      <dsp:nvSpPr>
        <dsp:cNvPr id="0" name=""/>
        <dsp:cNvSpPr/>
      </dsp:nvSpPr>
      <dsp:spPr>
        <a:xfrm>
          <a:off x="2260282" y="269748"/>
          <a:ext cx="1880235" cy="1483614"/>
        </a:xfrm>
        <a:prstGeom prst="roundRect">
          <a:avLst>
            <a:gd name="adj" fmla="val 10000"/>
          </a:avLst>
        </a:prstGeom>
        <a:blipFill dpi="0" rotWithShape="0">
          <a:blip xmlns:r="http://schemas.openxmlformats.org/officeDocument/2006/relationships" r:embed="rId2">
            <a:alphaModFix amt="15000"/>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973C91B2-A4EA-4921-8C8C-F758E4DD70B0}">
      <dsp:nvSpPr>
        <dsp:cNvPr id="0" name=""/>
        <dsp:cNvSpPr/>
      </dsp:nvSpPr>
      <dsp:spPr>
        <a:xfrm rot="10800000">
          <a:off x="2260282" y="2023109"/>
          <a:ext cx="1880235" cy="2472690"/>
        </a:xfrm>
        <a:prstGeom prst="round2SameRect">
          <a:avLst>
            <a:gd name="adj1" fmla="val 10500"/>
            <a:gd name="adj2" fmla="val 0"/>
          </a:avLst>
        </a:prstGeom>
        <a:solidFill>
          <a:srgbClr val="EE3124">
            <a:alpha val="1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endParaRPr lang="en-US" sz="1600" kern="1200" dirty="0" smtClean="0"/>
        </a:p>
        <a:p>
          <a:pPr lvl="0" algn="ctr" defTabSz="711200">
            <a:lnSpc>
              <a:spcPct val="90000"/>
            </a:lnSpc>
            <a:spcBef>
              <a:spcPct val="0"/>
            </a:spcBef>
            <a:spcAft>
              <a:spcPct val="35000"/>
            </a:spcAft>
          </a:pPr>
          <a:endParaRPr lang="en-US" sz="2000" kern="1200" dirty="0" smtClean="0">
            <a:latin typeface="Calibri Light" panose="020F0302020204030204" pitchFamily="34" charset="0"/>
          </a:endParaRPr>
        </a:p>
        <a:p>
          <a:pPr lvl="0" algn="ctr" defTabSz="711200">
            <a:lnSpc>
              <a:spcPct val="90000"/>
            </a:lnSpc>
            <a:spcBef>
              <a:spcPct val="0"/>
            </a:spcBef>
            <a:spcAft>
              <a:spcPct val="35000"/>
            </a:spcAft>
          </a:pPr>
          <a:r>
            <a:rPr lang="en-US" sz="2700" kern="1200" dirty="0" smtClean="0">
              <a:latin typeface="Calibri Light" panose="020F0302020204030204" pitchFamily="34" charset="0"/>
            </a:rPr>
            <a:t>Team-taught</a:t>
          </a:r>
          <a:endParaRPr lang="en-US" sz="2700" kern="1200" dirty="0">
            <a:latin typeface="Calibri Light" panose="020F0302020204030204" pitchFamily="34" charset="0"/>
          </a:endParaRPr>
        </a:p>
      </dsp:txBody>
      <dsp:txXfrm rot="10800000">
        <a:off x="2318106" y="2023109"/>
        <a:ext cx="1764587" cy="2414866"/>
      </dsp:txXfrm>
    </dsp:sp>
    <dsp:sp modelId="{1EFDC352-1FDC-483F-9AF9-8BFFD0E7B13C}">
      <dsp:nvSpPr>
        <dsp:cNvPr id="0" name=""/>
        <dsp:cNvSpPr/>
      </dsp:nvSpPr>
      <dsp:spPr>
        <a:xfrm>
          <a:off x="4328541" y="269748"/>
          <a:ext cx="1880235" cy="1483614"/>
        </a:xfrm>
        <a:prstGeom prst="roundRect">
          <a:avLst>
            <a:gd name="adj" fmla="val 10000"/>
          </a:avLst>
        </a:prstGeom>
        <a:blipFill dpi="0"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CD4AB15D-C47F-4EC0-9C33-FAC279363EF1}">
      <dsp:nvSpPr>
        <dsp:cNvPr id="0" name=""/>
        <dsp:cNvSpPr/>
      </dsp:nvSpPr>
      <dsp:spPr>
        <a:xfrm rot="10800000">
          <a:off x="4328541" y="2023109"/>
          <a:ext cx="1880235" cy="2472690"/>
        </a:xfrm>
        <a:prstGeom prst="round2SameRect">
          <a:avLst>
            <a:gd name="adj1" fmla="val 10500"/>
            <a:gd name="adj2" fmla="val 0"/>
          </a:avLst>
        </a:prstGeom>
        <a:solidFill>
          <a:srgbClr val="C0AE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endParaRPr lang="en-US" sz="2400" kern="1200" dirty="0" smtClean="0"/>
        </a:p>
        <a:p>
          <a:pPr lvl="0" algn="ctr" defTabSz="1066800">
            <a:lnSpc>
              <a:spcPct val="90000"/>
            </a:lnSpc>
            <a:spcBef>
              <a:spcPct val="0"/>
            </a:spcBef>
            <a:spcAft>
              <a:spcPct val="35000"/>
            </a:spcAft>
          </a:pPr>
          <a:r>
            <a:rPr lang="en-US" sz="2700" b="1" kern="1200" dirty="0" smtClean="0">
              <a:latin typeface="Calibri Light" panose="020F0302020204030204" pitchFamily="34" charset="0"/>
            </a:rPr>
            <a:t>Use of facilitated dialogue</a:t>
          </a:r>
          <a:endParaRPr lang="en-US" sz="2700" b="1" kern="1200" dirty="0">
            <a:latin typeface="Calibri Light" panose="020F0302020204030204" pitchFamily="34" charset="0"/>
          </a:endParaRPr>
        </a:p>
      </dsp:txBody>
      <dsp:txXfrm rot="10800000">
        <a:off x="4386365" y="2023109"/>
        <a:ext cx="1764587" cy="24148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6BE1F-D588-499D-A33D-65438A0A6850}">
      <dsp:nvSpPr>
        <dsp:cNvPr id="0" name=""/>
        <dsp:cNvSpPr/>
      </dsp:nvSpPr>
      <dsp:spPr>
        <a:xfrm>
          <a:off x="1407" y="0"/>
          <a:ext cx="2190452" cy="4419600"/>
        </a:xfrm>
        <a:prstGeom prst="roundRect">
          <a:avLst>
            <a:gd name="adj" fmla="val 10000"/>
          </a:avLst>
        </a:prstGeom>
        <a:solidFill>
          <a:srgbClr val="00716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US" sz="1800" b="1" kern="1200" dirty="0" smtClean="0"/>
        </a:p>
        <a:p>
          <a:pPr lvl="0" algn="ctr" defTabSz="800100">
            <a:lnSpc>
              <a:spcPct val="90000"/>
            </a:lnSpc>
            <a:spcBef>
              <a:spcPct val="0"/>
            </a:spcBef>
            <a:spcAft>
              <a:spcPct val="35000"/>
            </a:spcAft>
          </a:pPr>
          <a:r>
            <a:rPr lang="en-US" sz="2400" b="1" kern="1200" dirty="0" smtClean="0">
              <a:latin typeface="Calibri Light" panose="020F0302020204030204" pitchFamily="34" charset="0"/>
            </a:rPr>
            <a:t>Signature Courses</a:t>
          </a:r>
        </a:p>
        <a:p>
          <a:pPr lvl="0" algn="l" defTabSz="800100">
            <a:lnSpc>
              <a:spcPct val="90000"/>
            </a:lnSpc>
            <a:spcBef>
              <a:spcPct val="0"/>
            </a:spcBef>
            <a:spcAft>
              <a:spcPct val="35000"/>
            </a:spcAft>
          </a:pPr>
          <a:r>
            <a:rPr lang="en-US" sz="1600" kern="1200" dirty="0" smtClean="0">
              <a:latin typeface="Calibri Light" panose="020F0302020204030204" pitchFamily="34" charset="0"/>
            </a:rPr>
            <a:t>- Since 1993</a:t>
          </a:r>
        </a:p>
        <a:p>
          <a:pPr lvl="0" algn="l" defTabSz="800100">
            <a:lnSpc>
              <a:spcPct val="90000"/>
            </a:lnSpc>
            <a:spcBef>
              <a:spcPct val="0"/>
            </a:spcBef>
            <a:spcAft>
              <a:spcPct val="35000"/>
            </a:spcAft>
          </a:pPr>
          <a:r>
            <a:rPr lang="en-US" sz="1600" kern="1200" dirty="0" smtClean="0">
              <a:latin typeface="Calibri Light" panose="020F0302020204030204" pitchFamily="34" charset="0"/>
            </a:rPr>
            <a:t>- 9,000+ courses</a:t>
          </a:r>
        </a:p>
        <a:p>
          <a:pPr lvl="0" algn="l" defTabSz="800100">
            <a:lnSpc>
              <a:spcPct val="90000"/>
            </a:lnSpc>
            <a:spcBef>
              <a:spcPct val="0"/>
            </a:spcBef>
            <a:spcAft>
              <a:spcPct val="35000"/>
            </a:spcAft>
          </a:pPr>
          <a:r>
            <a:rPr lang="en-US" sz="1600" kern="1200" dirty="0" smtClean="0">
              <a:latin typeface="Calibri Light" panose="020F0302020204030204" pitchFamily="34" charset="0"/>
            </a:rPr>
            <a:t>- More than 120,000 families  helped</a:t>
          </a:r>
          <a:endParaRPr lang="en-US" sz="1600" kern="1200" dirty="0">
            <a:latin typeface="Calibri Light" panose="020F0302020204030204" pitchFamily="34" charset="0"/>
          </a:endParaRPr>
        </a:p>
      </dsp:txBody>
      <dsp:txXfrm>
        <a:off x="1407" y="1767840"/>
        <a:ext cx="2190452" cy="1767840"/>
      </dsp:txXfrm>
    </dsp:sp>
    <dsp:sp modelId="{477309E9-505B-4A07-B5D8-EAD9935128D1}">
      <dsp:nvSpPr>
        <dsp:cNvPr id="0" name=""/>
        <dsp:cNvSpPr/>
      </dsp:nvSpPr>
      <dsp:spPr>
        <a:xfrm>
          <a:off x="360770" y="265176"/>
          <a:ext cx="1471726" cy="1471726"/>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41E76E-AF75-477A-AFB1-8E53C8D71650}">
      <dsp:nvSpPr>
        <dsp:cNvPr id="0" name=""/>
        <dsp:cNvSpPr/>
      </dsp:nvSpPr>
      <dsp:spPr>
        <a:xfrm>
          <a:off x="2257573" y="0"/>
          <a:ext cx="2190452" cy="4419600"/>
        </a:xfrm>
        <a:prstGeom prst="roundRect">
          <a:avLst>
            <a:gd name="adj" fmla="val 10000"/>
          </a:avLst>
        </a:prstGeom>
        <a:solidFill>
          <a:srgbClr val="00716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endParaRPr lang="en-US" sz="1400" kern="1200" dirty="0" smtClean="0"/>
        </a:p>
        <a:p>
          <a:pPr lvl="0" algn="ctr" defTabSz="622300">
            <a:lnSpc>
              <a:spcPct val="90000"/>
            </a:lnSpc>
            <a:spcBef>
              <a:spcPct val="0"/>
            </a:spcBef>
            <a:spcAft>
              <a:spcPct val="35000"/>
            </a:spcAft>
          </a:pPr>
          <a:endParaRPr lang="en-US" sz="800" b="1" kern="1200" dirty="0" smtClean="0"/>
        </a:p>
        <a:p>
          <a:pPr lvl="0" algn="ctr" defTabSz="622300">
            <a:lnSpc>
              <a:spcPct val="90000"/>
            </a:lnSpc>
            <a:spcBef>
              <a:spcPct val="0"/>
            </a:spcBef>
            <a:spcAft>
              <a:spcPct val="35000"/>
            </a:spcAft>
          </a:pPr>
          <a:r>
            <a:rPr lang="en-US" sz="2400" b="1" kern="1200" dirty="0" smtClean="0">
              <a:latin typeface="Calibri Light" panose="020F0302020204030204" pitchFamily="34" charset="0"/>
            </a:rPr>
            <a:t>Cooking  Matters at the Store</a:t>
          </a:r>
        </a:p>
        <a:p>
          <a:pPr lvl="0" algn="l" defTabSz="622300">
            <a:lnSpc>
              <a:spcPct val="90000"/>
            </a:lnSpc>
            <a:spcBef>
              <a:spcPct val="0"/>
            </a:spcBef>
            <a:spcAft>
              <a:spcPct val="35000"/>
            </a:spcAft>
          </a:pPr>
          <a:r>
            <a:rPr lang="en-US" sz="1600" kern="1200" dirty="0" smtClean="0">
              <a:latin typeface="Calibri Light" panose="020F0302020204030204" pitchFamily="34" charset="0"/>
            </a:rPr>
            <a:t>- Since 2010</a:t>
          </a:r>
        </a:p>
        <a:p>
          <a:pPr lvl="0" algn="l" defTabSz="622300">
            <a:lnSpc>
              <a:spcPct val="90000"/>
            </a:lnSpc>
            <a:spcBef>
              <a:spcPct val="0"/>
            </a:spcBef>
            <a:spcAft>
              <a:spcPct val="35000"/>
            </a:spcAft>
          </a:pPr>
          <a:r>
            <a:rPr lang="en-US" sz="1600" kern="1200" dirty="0" smtClean="0">
              <a:latin typeface="Calibri Light" panose="020F0302020204030204" pitchFamily="34" charset="0"/>
            </a:rPr>
            <a:t>- 1,700+ tours</a:t>
          </a:r>
        </a:p>
        <a:p>
          <a:pPr lvl="0" algn="l" defTabSz="622300">
            <a:lnSpc>
              <a:spcPct val="90000"/>
            </a:lnSpc>
            <a:spcBef>
              <a:spcPct val="0"/>
            </a:spcBef>
            <a:spcAft>
              <a:spcPct val="35000"/>
            </a:spcAft>
          </a:pPr>
          <a:r>
            <a:rPr lang="en-US" sz="1600" kern="1200" dirty="0" smtClean="0">
              <a:latin typeface="Calibri Light" panose="020F0302020204030204" pitchFamily="34" charset="0"/>
            </a:rPr>
            <a:t>- Almost 10,000 tour participants in 2012</a:t>
          </a:r>
          <a:endParaRPr lang="en-US" sz="1600" kern="1200" dirty="0">
            <a:latin typeface="Calibri Light" panose="020F0302020204030204" pitchFamily="34" charset="0"/>
          </a:endParaRPr>
        </a:p>
      </dsp:txBody>
      <dsp:txXfrm>
        <a:off x="2257573" y="1767840"/>
        <a:ext cx="2190452" cy="1767840"/>
      </dsp:txXfrm>
    </dsp:sp>
    <dsp:sp modelId="{DDC723D0-E93C-4AD0-8370-D0DF1BCB4B87}">
      <dsp:nvSpPr>
        <dsp:cNvPr id="0" name=""/>
        <dsp:cNvSpPr/>
      </dsp:nvSpPr>
      <dsp:spPr>
        <a:xfrm>
          <a:off x="2616936" y="252916"/>
          <a:ext cx="1471726" cy="1471726"/>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2589"/>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382A59-8477-4C4D-98D8-24D1A19D6B21}">
      <dsp:nvSpPr>
        <dsp:cNvPr id="0" name=""/>
        <dsp:cNvSpPr/>
      </dsp:nvSpPr>
      <dsp:spPr>
        <a:xfrm>
          <a:off x="4513739" y="0"/>
          <a:ext cx="2190452" cy="4419600"/>
        </a:xfrm>
        <a:prstGeom prst="roundRect">
          <a:avLst>
            <a:gd name="adj" fmla="val 10000"/>
          </a:avLst>
        </a:prstGeom>
        <a:solidFill>
          <a:srgbClr val="00716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endParaRPr lang="en-US" sz="1300" b="1" kern="1200" dirty="0" smtClean="0"/>
        </a:p>
        <a:p>
          <a:pPr lvl="0" algn="ctr" defTabSz="577850">
            <a:lnSpc>
              <a:spcPct val="90000"/>
            </a:lnSpc>
            <a:spcBef>
              <a:spcPct val="0"/>
            </a:spcBef>
            <a:spcAft>
              <a:spcPct val="35000"/>
            </a:spcAft>
          </a:pPr>
          <a:endParaRPr lang="en-US" sz="2400" b="1" kern="1200" dirty="0" smtClean="0"/>
        </a:p>
        <a:p>
          <a:pPr lvl="0" algn="ctr" defTabSz="577850">
            <a:lnSpc>
              <a:spcPct val="90000"/>
            </a:lnSpc>
            <a:spcBef>
              <a:spcPct val="0"/>
            </a:spcBef>
            <a:spcAft>
              <a:spcPct val="35000"/>
            </a:spcAft>
          </a:pPr>
          <a:r>
            <a:rPr lang="en-US" sz="2400" b="1" kern="1200" dirty="0" smtClean="0">
              <a:latin typeface="Calibri Light" panose="020F0302020204030204" pitchFamily="34" charset="0"/>
            </a:rPr>
            <a:t>Toolkits</a:t>
          </a:r>
        </a:p>
        <a:p>
          <a:pPr lvl="0" algn="l" defTabSz="577850">
            <a:lnSpc>
              <a:spcPct val="90000"/>
            </a:lnSpc>
            <a:spcBef>
              <a:spcPct val="0"/>
            </a:spcBef>
            <a:spcAft>
              <a:spcPct val="35000"/>
            </a:spcAft>
          </a:pPr>
          <a:r>
            <a:rPr lang="en-US" sz="1600" kern="1200" dirty="0" smtClean="0">
              <a:latin typeface="Calibri Light" panose="020F0302020204030204" pitchFamily="34" charset="0"/>
            </a:rPr>
            <a:t>- Since 2011</a:t>
          </a:r>
        </a:p>
        <a:p>
          <a:pPr lvl="0" algn="l" defTabSz="577850">
            <a:lnSpc>
              <a:spcPct val="90000"/>
            </a:lnSpc>
            <a:spcBef>
              <a:spcPct val="0"/>
            </a:spcBef>
            <a:spcAft>
              <a:spcPct val="35000"/>
            </a:spcAft>
          </a:pPr>
          <a:r>
            <a:rPr lang="en-US" sz="1600" kern="1200" dirty="0" smtClean="0">
              <a:latin typeface="Calibri Light" panose="020F0302020204030204" pitchFamily="34" charset="0"/>
            </a:rPr>
            <a:t>- Provides increased access to food skills education </a:t>
          </a:r>
          <a:endParaRPr lang="en-US" sz="1300" kern="1200" dirty="0">
            <a:latin typeface="Calibri Light" panose="020F0302020204030204" pitchFamily="34" charset="0"/>
          </a:endParaRPr>
        </a:p>
      </dsp:txBody>
      <dsp:txXfrm>
        <a:off x="4513739" y="1767840"/>
        <a:ext cx="2190452" cy="1767840"/>
      </dsp:txXfrm>
    </dsp:sp>
    <dsp:sp modelId="{93341F60-A89F-42B7-BC40-6D347EABC028}">
      <dsp:nvSpPr>
        <dsp:cNvPr id="0" name=""/>
        <dsp:cNvSpPr/>
      </dsp:nvSpPr>
      <dsp:spPr>
        <a:xfrm>
          <a:off x="4873102" y="265176"/>
          <a:ext cx="1471726" cy="1471726"/>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t="904"/>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690939-C767-45BB-8EBF-18B7F03FC224}">
      <dsp:nvSpPr>
        <dsp:cNvPr id="0" name=""/>
        <dsp:cNvSpPr/>
      </dsp:nvSpPr>
      <dsp:spPr>
        <a:xfrm>
          <a:off x="268223" y="3756660"/>
          <a:ext cx="6169152" cy="662940"/>
        </a:xfrm>
        <a:prstGeom prst="leftRightArrow">
          <a:avLst/>
        </a:prstGeom>
        <a:solidFill>
          <a:srgbClr val="EE312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48184AB-0C9C-4C74-AB15-CD9C41E49F6E}" type="datetimeFigureOut">
              <a:rPr lang="en-US" smtClean="0"/>
              <a:t>7/5/2017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0C55E4A-4D32-4F41-889C-314E868E7216}" type="slidenum">
              <a:rPr lang="en-US" smtClean="0"/>
              <a:t>‹#›</a:t>
            </a:fld>
            <a:endParaRPr lang="en-US"/>
          </a:p>
        </p:txBody>
      </p:sp>
    </p:spTree>
    <p:extLst>
      <p:ext uri="{BB962C8B-B14F-4D97-AF65-F5344CB8AC3E}">
        <p14:creationId xmlns:p14="http://schemas.microsoft.com/office/powerpoint/2010/main" val="1013812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Module</a:t>
            </a:r>
            <a:r>
              <a:rPr lang="en-US" baseline="0" dirty="0" smtClean="0"/>
              <a:t> 1, the Fundamentals of Cooking Matters. </a:t>
            </a:r>
            <a:endParaRPr lang="en-US" dirty="0"/>
          </a:p>
        </p:txBody>
      </p:sp>
      <p:sp>
        <p:nvSpPr>
          <p:cNvPr id="4" name="Slide Number Placeholder 3"/>
          <p:cNvSpPr>
            <a:spLocks noGrp="1"/>
          </p:cNvSpPr>
          <p:nvPr>
            <p:ph type="sldNum" sz="quarter" idx="10"/>
          </p:nvPr>
        </p:nvSpPr>
        <p:spPr/>
        <p:txBody>
          <a:bodyPr/>
          <a:lstStyle/>
          <a:p>
            <a:fld id="{C0C55E4A-4D32-4F41-889C-314E868E7216}" type="slidenum">
              <a:rPr lang="en-US" smtClean="0"/>
              <a:t>1</a:t>
            </a:fld>
            <a:endParaRPr lang="en-US"/>
          </a:p>
        </p:txBody>
      </p:sp>
    </p:spTree>
    <p:extLst>
      <p:ext uri="{BB962C8B-B14F-4D97-AF65-F5344CB8AC3E}">
        <p14:creationId xmlns:p14="http://schemas.microsoft.com/office/powerpoint/2010/main" val="3050602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third method used in Cooking Matters courses is a technique called Facilitated Dialogue. </a:t>
            </a:r>
            <a:endParaRPr lang="en-US" dirty="0"/>
          </a:p>
        </p:txBody>
      </p:sp>
      <p:sp>
        <p:nvSpPr>
          <p:cNvPr id="4" name="Slide Number Placeholder 3"/>
          <p:cNvSpPr>
            <a:spLocks noGrp="1"/>
          </p:cNvSpPr>
          <p:nvPr>
            <p:ph type="sldNum" sz="quarter" idx="10"/>
          </p:nvPr>
        </p:nvSpPr>
        <p:spPr/>
        <p:txBody>
          <a:bodyPr/>
          <a:lstStyle/>
          <a:p>
            <a:fld id="{C0C55E4A-4D32-4F41-889C-314E868E7216}" type="slidenum">
              <a:rPr lang="en-US" smtClean="0"/>
              <a:t>10</a:t>
            </a:fld>
            <a:endParaRPr lang="en-US"/>
          </a:p>
        </p:txBody>
      </p:sp>
    </p:spTree>
    <p:extLst>
      <p:ext uri="{BB962C8B-B14F-4D97-AF65-F5344CB8AC3E}">
        <p14:creationId xmlns:p14="http://schemas.microsoft.com/office/powerpoint/2010/main" val="2279882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Facilitated Dialogue </a:t>
            </a:r>
            <a:r>
              <a:rPr lang="en-US" dirty="0"/>
              <a:t>is a method of group teaching that involves active participation of both the learner and the educator.  It offers proven techniques for engaging learners. Each of Cooking Matters curricula’s weekly lessons have been adapted to incorporate Facilitated Dialogue techniques. The Facilitated Dialogue techniques and tools will be discussed in further slides. </a:t>
            </a:r>
          </a:p>
          <a:p>
            <a:endParaRPr lang="en-US" b="1" dirty="0"/>
          </a:p>
        </p:txBody>
      </p:sp>
      <p:sp>
        <p:nvSpPr>
          <p:cNvPr id="4" name="Slide Number Placeholder 3"/>
          <p:cNvSpPr>
            <a:spLocks noGrp="1"/>
          </p:cNvSpPr>
          <p:nvPr>
            <p:ph type="sldNum" sz="quarter" idx="10"/>
          </p:nvPr>
        </p:nvSpPr>
        <p:spPr/>
        <p:txBody>
          <a:bodyPr/>
          <a:lstStyle/>
          <a:p>
            <a:fld id="{C0C55E4A-4D32-4F41-889C-314E868E7216}" type="slidenum">
              <a:rPr lang="en-US" smtClean="0"/>
              <a:t>11</a:t>
            </a:fld>
            <a:endParaRPr lang="en-US"/>
          </a:p>
        </p:txBody>
      </p:sp>
    </p:spTree>
    <p:extLst>
      <p:ext uri="{BB962C8B-B14F-4D97-AF65-F5344CB8AC3E}">
        <p14:creationId xmlns:p14="http://schemas.microsoft.com/office/powerpoint/2010/main" val="2899249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technique in Facilitated Dialogue is the establishment of </a:t>
            </a:r>
            <a:r>
              <a:rPr lang="en-US" b="1" dirty="0"/>
              <a:t>Shared Group Expectations.  </a:t>
            </a:r>
            <a:r>
              <a:rPr lang="en-US" dirty="0"/>
              <a:t>It is recommended that at the start of each Cooking Matters course, the group establish shared expectations for the course.  Examples include the items on the slide. </a:t>
            </a:r>
          </a:p>
          <a:p>
            <a:endParaRPr lang="en-US" dirty="0"/>
          </a:p>
          <a:p>
            <a:r>
              <a:rPr lang="en-US" dirty="0"/>
              <a:t>What are some other expectations that would work in a Cooking Matters course? Attentive listening; no blaming or accusing; no forcing someone to speak; and respecting each other’s time, opinions and experiences. A favorite, especially in our kids classes, is “Don’t yuck someone else’s yum.” It promotes tolerance and trying new foods or previous disliked foods in new ways.</a:t>
            </a:r>
          </a:p>
          <a:p>
            <a:r>
              <a:rPr lang="en-US" dirty="0"/>
              <a:t> </a:t>
            </a:r>
          </a:p>
          <a:p>
            <a:r>
              <a:rPr lang="en-US" dirty="0"/>
              <a:t>Establishing these expectations helps the group create an environment where all are encouraged to learn, contribute, participate, and if comfortable, share and learn from each other. </a:t>
            </a:r>
          </a:p>
          <a:p>
            <a:endParaRPr lang="en-US" dirty="0"/>
          </a:p>
        </p:txBody>
      </p:sp>
      <p:sp>
        <p:nvSpPr>
          <p:cNvPr id="4" name="Slide Number Placeholder 3"/>
          <p:cNvSpPr>
            <a:spLocks noGrp="1"/>
          </p:cNvSpPr>
          <p:nvPr>
            <p:ph type="sldNum" sz="quarter" idx="10"/>
          </p:nvPr>
        </p:nvSpPr>
        <p:spPr/>
        <p:txBody>
          <a:bodyPr/>
          <a:lstStyle/>
          <a:p>
            <a:fld id="{C0C55E4A-4D32-4F41-889C-314E868E7216}" type="slidenum">
              <a:rPr lang="en-US" smtClean="0"/>
              <a:t>12</a:t>
            </a:fld>
            <a:endParaRPr lang="en-US"/>
          </a:p>
        </p:txBody>
      </p:sp>
    </p:spTree>
    <p:extLst>
      <p:ext uri="{BB962C8B-B14F-4D97-AF65-F5344CB8AC3E}">
        <p14:creationId xmlns:p14="http://schemas.microsoft.com/office/powerpoint/2010/main" val="2342866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 “</a:t>
            </a:r>
            <a:r>
              <a:rPr lang="en-US" b="1" dirty="0"/>
              <a:t>Bike Rack</a:t>
            </a:r>
            <a:r>
              <a:rPr lang="en-US" dirty="0"/>
              <a:t>” list can be used to ‘park’ learners’ ideas or objectives that aren’t quite aligned with a particular part of a lesson for a later time, either that same class or following classes. Consider physically writing these questions down, which is a technique that acknowledges learner ideas while creating a reminder for incorporating them at a more appropriate time. </a:t>
            </a:r>
          </a:p>
          <a:p>
            <a:endParaRPr lang="en-US" dirty="0"/>
          </a:p>
        </p:txBody>
      </p:sp>
      <p:sp>
        <p:nvSpPr>
          <p:cNvPr id="4" name="Slide Number Placeholder 3"/>
          <p:cNvSpPr>
            <a:spLocks noGrp="1"/>
          </p:cNvSpPr>
          <p:nvPr>
            <p:ph type="sldNum" sz="quarter" idx="10"/>
          </p:nvPr>
        </p:nvSpPr>
        <p:spPr/>
        <p:txBody>
          <a:bodyPr/>
          <a:lstStyle/>
          <a:p>
            <a:fld id="{C0C55E4A-4D32-4F41-889C-314E868E7216}" type="slidenum">
              <a:rPr lang="en-US" smtClean="0"/>
              <a:t>13</a:t>
            </a:fld>
            <a:endParaRPr lang="en-US"/>
          </a:p>
        </p:txBody>
      </p:sp>
    </p:spTree>
    <p:extLst>
      <p:ext uri="{BB962C8B-B14F-4D97-AF65-F5344CB8AC3E}">
        <p14:creationId xmlns:p14="http://schemas.microsoft.com/office/powerpoint/2010/main" val="1233530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Open-Ended Questions </a:t>
            </a:r>
            <a:r>
              <a:rPr lang="en-US" dirty="0"/>
              <a:t>engage learners in discussion.  They:</a:t>
            </a:r>
            <a:r>
              <a:rPr lang="en-US" b="1" dirty="0"/>
              <a:t> </a:t>
            </a:r>
            <a:endParaRPr lang="en-US" dirty="0"/>
          </a:p>
          <a:p>
            <a:pPr lvl="1">
              <a:buFont typeface="Arial" pitchFamily="34" charset="0"/>
              <a:buChar char="•"/>
            </a:pPr>
            <a:r>
              <a:rPr lang="en-US" dirty="0"/>
              <a:t>Do not seek yes/no answers,</a:t>
            </a:r>
          </a:p>
          <a:p>
            <a:pPr lvl="1">
              <a:buFont typeface="Arial" pitchFamily="34" charset="0"/>
              <a:buChar char="•"/>
            </a:pPr>
            <a:r>
              <a:rPr lang="en-US" dirty="0"/>
              <a:t>Aren't about right and wrong answers,</a:t>
            </a:r>
          </a:p>
          <a:p>
            <a:pPr lvl="1">
              <a:buFont typeface="Arial" pitchFamily="34" charset="0"/>
              <a:buChar char="•"/>
            </a:pPr>
            <a:r>
              <a:rPr lang="en-US" dirty="0"/>
              <a:t>Help participants reflect and make the information personally relevant.</a:t>
            </a:r>
          </a:p>
          <a:p>
            <a:pPr lvl="1">
              <a:buFont typeface="Arial" pitchFamily="34" charset="0"/>
              <a:buChar char="•"/>
            </a:pPr>
            <a:r>
              <a:rPr lang="en-US" dirty="0"/>
              <a:t>They also allow you to find out if the learner </a:t>
            </a:r>
          </a:p>
          <a:p>
            <a:pPr lvl="2">
              <a:buFont typeface="Arial" pitchFamily="34" charset="0"/>
              <a:buChar char="•"/>
            </a:pPr>
            <a:r>
              <a:rPr lang="en-US" dirty="0"/>
              <a:t>Recognizes there is a problem,</a:t>
            </a:r>
          </a:p>
          <a:p>
            <a:pPr lvl="2">
              <a:buFont typeface="Arial" pitchFamily="34" charset="0"/>
              <a:buChar char="•"/>
            </a:pPr>
            <a:r>
              <a:rPr lang="en-US" dirty="0"/>
              <a:t>Has any concerns about the issue, or</a:t>
            </a:r>
          </a:p>
          <a:p>
            <a:pPr lvl="2">
              <a:buFont typeface="Arial" pitchFamily="34" charset="0"/>
              <a:buChar char="•"/>
            </a:pPr>
            <a:r>
              <a:rPr lang="en-US" dirty="0"/>
              <a:t>Has any intention to change.</a:t>
            </a:r>
          </a:p>
          <a:p>
            <a:pPr lvl="1">
              <a:buFont typeface="Arial" pitchFamily="34" charset="0"/>
              <a:buChar char="•"/>
            </a:pPr>
            <a:r>
              <a:rPr lang="en-US" dirty="0"/>
              <a:t>Allow you to assess participants' confidence level for making a change</a:t>
            </a:r>
          </a:p>
          <a:p>
            <a:pPr lvl="1">
              <a:buFont typeface="Arial" pitchFamily="34" charset="0"/>
              <a:buNone/>
            </a:pPr>
            <a:endParaRPr lang="en-US" dirty="0"/>
          </a:p>
          <a:p>
            <a:r>
              <a:rPr lang="en-US" dirty="0"/>
              <a:t>On this slide, you can see the difference between a yes or no question and one that is open-ended. The second allows for more dialogue on a topic.</a:t>
            </a:r>
          </a:p>
          <a:p>
            <a:endParaRPr lang="en-US" dirty="0"/>
          </a:p>
        </p:txBody>
      </p:sp>
      <p:sp>
        <p:nvSpPr>
          <p:cNvPr id="4" name="Slide Number Placeholder 3"/>
          <p:cNvSpPr>
            <a:spLocks noGrp="1"/>
          </p:cNvSpPr>
          <p:nvPr>
            <p:ph type="sldNum" sz="quarter" idx="10"/>
          </p:nvPr>
        </p:nvSpPr>
        <p:spPr/>
        <p:txBody>
          <a:bodyPr/>
          <a:lstStyle/>
          <a:p>
            <a:fld id="{C0C55E4A-4D32-4F41-889C-314E868E7216}" type="slidenum">
              <a:rPr lang="en-US" smtClean="0"/>
              <a:t>14</a:t>
            </a:fld>
            <a:endParaRPr lang="en-US"/>
          </a:p>
        </p:txBody>
      </p:sp>
    </p:spTree>
    <p:extLst>
      <p:ext uri="{BB962C8B-B14F-4D97-AF65-F5344CB8AC3E}">
        <p14:creationId xmlns:p14="http://schemas.microsoft.com/office/powerpoint/2010/main" val="3365749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Pro/Con Charts </a:t>
            </a:r>
            <a:r>
              <a:rPr lang="en-US" dirty="0"/>
              <a:t>are another tool that encourages facilitated dialogue in class. </a:t>
            </a:r>
          </a:p>
          <a:p>
            <a:pPr lvl="1">
              <a:buFont typeface="Wingdings" pitchFamily="2" charset="2"/>
              <a:buChar char="§"/>
            </a:pPr>
            <a:r>
              <a:rPr lang="en-US" dirty="0"/>
              <a:t> They help the learner to see both sides of changing and </a:t>
            </a:r>
            <a:r>
              <a:rPr lang="en-US" b="1" dirty="0"/>
              <a:t>not </a:t>
            </a:r>
            <a:r>
              <a:rPr lang="en-US" dirty="0"/>
              <a:t>changing,</a:t>
            </a:r>
          </a:p>
          <a:p>
            <a:pPr lvl="1">
              <a:buFont typeface="Wingdings" pitchFamily="2" charset="2"/>
              <a:buChar char="§"/>
            </a:pPr>
            <a:r>
              <a:rPr lang="en-US" dirty="0"/>
              <a:t> allow learners to consider a range of ideas that might help them make changes, and</a:t>
            </a:r>
          </a:p>
          <a:p>
            <a:pPr lvl="1">
              <a:buFont typeface="Wingdings" pitchFamily="2" charset="2"/>
              <a:buChar char="§"/>
            </a:pPr>
            <a:r>
              <a:rPr lang="en-US" dirty="0"/>
              <a:t> help the facilitators realize what will support or block the learners’ attempts to make changes.</a:t>
            </a:r>
          </a:p>
          <a:p>
            <a:pPr lvl="1">
              <a:buFont typeface="Wingdings" pitchFamily="2" charset="2"/>
              <a:buNone/>
            </a:pPr>
            <a:endParaRPr lang="en-US" dirty="0"/>
          </a:p>
          <a:p>
            <a:r>
              <a:rPr lang="en-US" dirty="0"/>
              <a:t>A great example of a pro/con chart can be used with Whole Grains.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0C55E4A-4D32-4F41-889C-314E868E7216}" type="slidenum">
              <a:rPr lang="en-US" smtClean="0"/>
              <a:t>15</a:t>
            </a:fld>
            <a:endParaRPr lang="en-US"/>
          </a:p>
        </p:txBody>
      </p:sp>
    </p:spTree>
    <p:extLst>
      <p:ext uri="{BB962C8B-B14F-4D97-AF65-F5344CB8AC3E}">
        <p14:creationId xmlns:p14="http://schemas.microsoft.com/office/powerpoint/2010/main" val="1436438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C55E4A-4D32-4F41-889C-314E868E7216}" type="slidenum">
              <a:rPr lang="en-US" smtClean="0"/>
              <a:t>16</a:t>
            </a:fld>
            <a:endParaRPr lang="en-US"/>
          </a:p>
        </p:txBody>
      </p:sp>
    </p:spTree>
    <p:extLst>
      <p:ext uri="{BB962C8B-B14F-4D97-AF65-F5344CB8AC3E}">
        <p14:creationId xmlns:p14="http://schemas.microsoft.com/office/powerpoint/2010/main" val="465972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a:t>
            </a:r>
            <a:r>
              <a:rPr lang="en-US" b="1" dirty="0"/>
              <a:t>Menus and Choices </a:t>
            </a:r>
            <a:r>
              <a:rPr lang="en-US" dirty="0"/>
              <a:t>is another facilitated dialogue technique can be used to engage learners in discussion about potential behavior change.  Instead of asking participants what change they will make, give them options to choose from. This will help them remember certain topics and will encourage discussion about potential concerns around making different changes. The slide features an example of how the Menus and Choices technique is incorporated in the curricula. </a:t>
            </a:r>
          </a:p>
          <a:p>
            <a:endParaRPr lang="en-US" dirty="0"/>
          </a:p>
          <a:p>
            <a:r>
              <a:rPr lang="en-US" dirty="0"/>
              <a:t>Using all of these techniques can be helpful not only to stimulate conversation, but to create a comfortable place to begin to make behavior changes.</a:t>
            </a:r>
          </a:p>
          <a:p>
            <a:endParaRPr lang="en-US" dirty="0"/>
          </a:p>
        </p:txBody>
      </p:sp>
      <p:sp>
        <p:nvSpPr>
          <p:cNvPr id="4" name="Slide Number Placeholder 3"/>
          <p:cNvSpPr>
            <a:spLocks noGrp="1"/>
          </p:cNvSpPr>
          <p:nvPr>
            <p:ph type="sldNum" sz="quarter" idx="10"/>
          </p:nvPr>
        </p:nvSpPr>
        <p:spPr/>
        <p:txBody>
          <a:bodyPr/>
          <a:lstStyle/>
          <a:p>
            <a:fld id="{C0C55E4A-4D32-4F41-889C-314E868E7216}" type="slidenum">
              <a:rPr lang="en-US" smtClean="0"/>
              <a:t>17</a:t>
            </a:fld>
            <a:endParaRPr lang="en-US"/>
          </a:p>
        </p:txBody>
      </p:sp>
    </p:spTree>
    <p:extLst>
      <p:ext uri="{BB962C8B-B14F-4D97-AF65-F5344CB8AC3E}">
        <p14:creationId xmlns:p14="http://schemas.microsoft.com/office/powerpoint/2010/main" val="3573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will review the guidelines and</a:t>
            </a:r>
            <a:r>
              <a:rPr lang="en-US" baseline="0" dirty="0" smtClean="0"/>
              <a:t> requirements for Cooking Matters programming. </a:t>
            </a:r>
            <a:endParaRPr lang="en-US" dirty="0"/>
          </a:p>
        </p:txBody>
      </p:sp>
      <p:sp>
        <p:nvSpPr>
          <p:cNvPr id="4" name="Slide Number Placeholder 3"/>
          <p:cNvSpPr>
            <a:spLocks noGrp="1"/>
          </p:cNvSpPr>
          <p:nvPr>
            <p:ph type="sldNum" sz="quarter" idx="10"/>
          </p:nvPr>
        </p:nvSpPr>
        <p:spPr/>
        <p:txBody>
          <a:bodyPr/>
          <a:lstStyle/>
          <a:p>
            <a:fld id="{C0C55E4A-4D32-4F41-889C-314E868E7216}" type="slidenum">
              <a:rPr lang="en-US" smtClean="0"/>
              <a:t>18</a:t>
            </a:fld>
            <a:endParaRPr lang="en-US"/>
          </a:p>
        </p:txBody>
      </p:sp>
    </p:spTree>
    <p:extLst>
      <p:ext uri="{BB962C8B-B14F-4D97-AF65-F5344CB8AC3E}">
        <p14:creationId xmlns:p14="http://schemas.microsoft.com/office/powerpoint/2010/main" val="802676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t>Please note that all partners are expected to adhere to these guidelines to ensure that Cooking Matters courses across the country provide a high-quality, effective learning experience for our participants.  </a:t>
            </a:r>
          </a:p>
          <a:p>
            <a:pPr defTabSz="949478">
              <a:defRPr/>
            </a:pPr>
            <a:endParaRPr lang="en-US" dirty="0"/>
          </a:p>
          <a:p>
            <a:r>
              <a:rPr lang="en-US" b="1" dirty="0"/>
              <a:t>Hands-on</a:t>
            </a:r>
            <a:endParaRPr lang="en-US" dirty="0"/>
          </a:p>
          <a:p>
            <a:r>
              <a:rPr lang="en-US" dirty="0"/>
              <a:t>All Cooking Matters courses must provide hands-on cooking.  Courses are designed to be interactive with lots of opportunity for practice. This helps participants become comfortable making meaningful changes to the way they plan, purchase and prepare meals at home. </a:t>
            </a:r>
          </a:p>
          <a:p>
            <a:endParaRPr lang="en-US" dirty="0"/>
          </a:p>
          <a:p>
            <a:r>
              <a:rPr lang="en-US" b="1" dirty="0"/>
              <a:t>Free of Charge</a:t>
            </a:r>
            <a:endParaRPr lang="en-US" dirty="0"/>
          </a:p>
          <a:p>
            <a:r>
              <a:rPr lang="en-US" dirty="0"/>
              <a:t>Cooking Matters courses are intended for families and individuals living in low-income households. Participants must </a:t>
            </a:r>
            <a:r>
              <a:rPr lang="en-US" u="sng" dirty="0"/>
              <a:t>never</a:t>
            </a:r>
            <a:r>
              <a:rPr lang="en-US" dirty="0"/>
              <a:t> be charged for courses.  </a:t>
            </a:r>
          </a:p>
          <a:p>
            <a:endParaRPr lang="en-US" dirty="0"/>
          </a:p>
          <a:p>
            <a:r>
              <a:rPr lang="en-US" b="1" dirty="0"/>
              <a:t>Participant Count</a:t>
            </a:r>
            <a:endParaRPr lang="en-US" dirty="0"/>
          </a:p>
          <a:p>
            <a:r>
              <a:rPr lang="en-US" dirty="0"/>
              <a:t>To facilitate classroom management and program efficiency, we recommend that your courses have no fewer than 8 and no more than 15 participants.  In </a:t>
            </a:r>
            <a:r>
              <a:rPr lang="en-US" i="1" dirty="0"/>
              <a:t>CM for Families </a:t>
            </a:r>
            <a:r>
              <a:rPr lang="en-US" dirty="0"/>
              <a:t>courses, eight child/adult pairs is the recommended maximum number of participants. If you cannot meet these numbers by the third class of the series, we recommend cancelling the course and rescheduling it for a time that guarantees higher attendance rates. </a:t>
            </a:r>
          </a:p>
          <a:p>
            <a:endParaRPr lang="en-US" dirty="0"/>
          </a:p>
          <a:p>
            <a:r>
              <a:rPr lang="en-US" b="1" dirty="0"/>
              <a:t>First-time Participants Only</a:t>
            </a:r>
            <a:endParaRPr lang="en-US" dirty="0"/>
          </a:p>
          <a:p>
            <a:r>
              <a:rPr lang="en-US" dirty="0"/>
              <a:t>Commonly participants love their Cooking Matters course so much that they want to take it again!  However, Share Our Strength </a:t>
            </a:r>
            <a:r>
              <a:rPr lang="en-US" b="1" dirty="0"/>
              <a:t>does not </a:t>
            </a:r>
            <a:r>
              <a:rPr lang="en-US" dirty="0"/>
              <a:t>allow offering courses to participants that have previously graduated from that same course.  If an eager participant would like to re-take the course, consider making that participant a class assistant, or organize another course for which they are eligible (such as </a:t>
            </a:r>
            <a:r>
              <a:rPr lang="en-US" i="1" dirty="0"/>
              <a:t>Cooking Matters for Families)</a:t>
            </a:r>
            <a:r>
              <a:rPr lang="en-US" dirty="0"/>
              <a:t>. </a:t>
            </a:r>
          </a:p>
          <a:p>
            <a:endParaRPr lang="en-US" dirty="0"/>
          </a:p>
          <a:p>
            <a:r>
              <a:rPr lang="en-US" b="1" dirty="0"/>
              <a:t>Timeframe</a:t>
            </a:r>
            <a:endParaRPr lang="en-US" dirty="0"/>
          </a:p>
          <a:p>
            <a:r>
              <a:rPr lang="en-US" dirty="0"/>
              <a:t>Finally, our signature courses are designed to be offered over a period of 6 weeks, with participants meeting for a 2 hour class each week. There is some flexibility here, such as shorter classes over a longer time period or multiple classes per week. </a:t>
            </a:r>
          </a:p>
          <a:p>
            <a:pPr defTabSz="949478">
              <a:defRPr/>
            </a:pPr>
            <a:endParaRPr lang="en-US" dirty="0"/>
          </a:p>
          <a:p>
            <a:endParaRPr lang="en-US" dirty="0"/>
          </a:p>
        </p:txBody>
      </p:sp>
      <p:sp>
        <p:nvSpPr>
          <p:cNvPr id="4" name="Slide Number Placeholder 3"/>
          <p:cNvSpPr>
            <a:spLocks noGrp="1"/>
          </p:cNvSpPr>
          <p:nvPr>
            <p:ph type="sldNum" sz="quarter" idx="10"/>
          </p:nvPr>
        </p:nvSpPr>
        <p:spPr/>
        <p:txBody>
          <a:bodyPr/>
          <a:lstStyle/>
          <a:p>
            <a:fld id="{C0C55E4A-4D32-4F41-889C-314E868E7216}" type="slidenum">
              <a:rPr lang="en-US" smtClean="0"/>
              <a:t>19</a:t>
            </a:fld>
            <a:endParaRPr lang="en-US"/>
          </a:p>
        </p:txBody>
      </p:sp>
    </p:spTree>
    <p:extLst>
      <p:ext uri="{BB962C8B-B14F-4D97-AF65-F5344CB8AC3E}">
        <p14:creationId xmlns:p14="http://schemas.microsoft.com/office/powerpoint/2010/main" val="1644328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Module, you will learn all about the education model that is the foundation of all Cooking Matters courses, the program’s guidelines and requirements, Cooking Matter’s Gold Standards, and how Share our Strength and Gleaners Community Food Bank measure and communicate the impact this program has on families, communities, and childhood hunger. </a:t>
            </a:r>
            <a:endParaRPr lang="en-US" dirty="0"/>
          </a:p>
        </p:txBody>
      </p:sp>
      <p:sp>
        <p:nvSpPr>
          <p:cNvPr id="4" name="Slide Number Placeholder 3"/>
          <p:cNvSpPr>
            <a:spLocks noGrp="1"/>
          </p:cNvSpPr>
          <p:nvPr>
            <p:ph type="sldNum" sz="quarter" idx="10"/>
          </p:nvPr>
        </p:nvSpPr>
        <p:spPr/>
        <p:txBody>
          <a:bodyPr/>
          <a:lstStyle/>
          <a:p>
            <a:fld id="{C0C55E4A-4D32-4F41-889C-314E868E7216}" type="slidenum">
              <a:rPr lang="en-US" smtClean="0"/>
              <a:t>2</a:t>
            </a:fld>
            <a:endParaRPr lang="en-US"/>
          </a:p>
        </p:txBody>
      </p:sp>
    </p:spTree>
    <p:extLst>
      <p:ext uri="{BB962C8B-B14F-4D97-AF65-F5344CB8AC3E}">
        <p14:creationId xmlns:p14="http://schemas.microsoft.com/office/powerpoint/2010/main" val="3200738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some guidelines for specific Cooking Matters courses. </a:t>
            </a:r>
          </a:p>
          <a:p>
            <a:endParaRPr lang="en-US" baseline="0" dirty="0" smtClean="0"/>
          </a:p>
          <a:p>
            <a:pPr defTabSz="931774">
              <a:defRPr/>
            </a:pPr>
            <a:r>
              <a:rPr lang="en-US" baseline="0" dirty="0" smtClean="0"/>
              <a:t>Grocery Store Tours – all Cooking Matters for Adults must include a grocery store tour during the fifth lesson, which includes a $10 challenge activity as part of the tour. </a:t>
            </a:r>
            <a:r>
              <a:rPr lang="en-US" dirty="0"/>
              <a:t>Share Our Strength believes these in-store activities provide a crucial opportunity for practical application of the knowledge and skills participants have learned throughout the course.  While at the store, participants practice skills such as reading food labels, comparing unit prices, identifying whole grain products, and shopping the perimeter of the store to locate the healthiest foods.  More detailed instructions for conducting the tours are found in the instructor guides for each course.  </a:t>
            </a:r>
            <a:endParaRPr lang="en-US" dirty="0" smtClean="0"/>
          </a:p>
          <a:p>
            <a:pPr defTabSz="931774">
              <a:defRPr/>
            </a:pPr>
            <a:endParaRPr lang="en-US" dirty="0" smtClean="0"/>
          </a:p>
          <a:p>
            <a:r>
              <a:rPr lang="en-US" dirty="0" smtClean="0"/>
              <a:t>Take Home Groceries</a:t>
            </a:r>
            <a:r>
              <a:rPr lang="en-US" baseline="0" dirty="0" smtClean="0"/>
              <a:t> – in the Cooking Matters for Adults and Cooking Matters for Families classes, a requirement is to provide take-home groceries. </a:t>
            </a:r>
            <a:r>
              <a:rPr lang="en-US" dirty="0"/>
              <a:t>Take-home groceries should enable participants to practice making at least one of the recipes taught in class.  In general, send home all recipe ingredients except small quantity items that may be on-hand at home, such as cooking oil, butter, eggs, salt, pepper, and common herbs, spices, or condiments. To best use resources, re-package bulk items to provide participants with only the amount they will need to make the recipe. This is a great idea for spices especially.</a:t>
            </a:r>
          </a:p>
          <a:p>
            <a:endParaRPr lang="en-US" dirty="0"/>
          </a:p>
          <a:p>
            <a:r>
              <a:rPr lang="en-US" dirty="0"/>
              <a:t>Guidelines for take-home groceries should be followed at all times, though it is encouraged to make small adjustments if necessary to avoid waste.  For example, if participants will not be able to refrigerate their groceries within an hour after class, it is acceptable to provide only the non-perishable ingredients to make the recipe. You are also encouraged to provide items at least once during teen courses so they can practice skills at home. At the Food Shuttle, we use the food available to us and make substitutions in class and with take-home groceries. This is a great lesson for participants to use what they have to adapt recipes.</a:t>
            </a:r>
          </a:p>
          <a:p>
            <a:endParaRPr lang="en-US" dirty="0"/>
          </a:p>
        </p:txBody>
      </p:sp>
      <p:sp>
        <p:nvSpPr>
          <p:cNvPr id="4" name="Slide Number Placeholder 3"/>
          <p:cNvSpPr>
            <a:spLocks noGrp="1"/>
          </p:cNvSpPr>
          <p:nvPr>
            <p:ph type="sldNum" sz="quarter" idx="10"/>
          </p:nvPr>
        </p:nvSpPr>
        <p:spPr/>
        <p:txBody>
          <a:bodyPr/>
          <a:lstStyle/>
          <a:p>
            <a:fld id="{C0C55E4A-4D32-4F41-889C-314E868E7216}" type="slidenum">
              <a:rPr lang="en-US" smtClean="0"/>
              <a:t>20</a:t>
            </a:fld>
            <a:endParaRPr lang="en-US"/>
          </a:p>
        </p:txBody>
      </p:sp>
    </p:spTree>
    <p:extLst>
      <p:ext uri="{BB962C8B-B14F-4D97-AF65-F5344CB8AC3E}">
        <p14:creationId xmlns:p14="http://schemas.microsoft.com/office/powerpoint/2010/main" val="2849766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a:t>
            </a:r>
            <a:r>
              <a:rPr lang="en-US" dirty="0" smtClean="0"/>
              <a:t>will cover</a:t>
            </a:r>
            <a:r>
              <a:rPr lang="en-US" baseline="0" dirty="0" smtClean="0"/>
              <a:t> Course Gold Standards, which are the essential requirements for every course. </a:t>
            </a:r>
            <a:endParaRPr lang="en-US" dirty="0"/>
          </a:p>
        </p:txBody>
      </p:sp>
      <p:sp>
        <p:nvSpPr>
          <p:cNvPr id="4" name="Slide Number Placeholder 3"/>
          <p:cNvSpPr>
            <a:spLocks noGrp="1"/>
          </p:cNvSpPr>
          <p:nvPr>
            <p:ph type="sldNum" sz="quarter" idx="10"/>
          </p:nvPr>
        </p:nvSpPr>
        <p:spPr/>
        <p:txBody>
          <a:bodyPr/>
          <a:lstStyle/>
          <a:p>
            <a:fld id="{C0C55E4A-4D32-4F41-889C-314E868E7216}" type="slidenum">
              <a:rPr lang="en-US" smtClean="0"/>
              <a:t>21</a:t>
            </a:fld>
            <a:endParaRPr lang="en-US"/>
          </a:p>
        </p:txBody>
      </p:sp>
    </p:spTree>
    <p:extLst>
      <p:ext uri="{BB962C8B-B14F-4D97-AF65-F5344CB8AC3E}">
        <p14:creationId xmlns:p14="http://schemas.microsoft.com/office/powerpoint/2010/main" val="957886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Gold Standards are a set of requirements for Cooking Matters courses. It is a list that consists of 6 Gold Standard; each has a set of key behaviors and actions that, if followed, can help your courses be as meaningful as possible for course participants.  </a:t>
            </a:r>
          </a:p>
          <a:p>
            <a:endParaRPr lang="en-US" dirty="0"/>
          </a:p>
          <a:p>
            <a:r>
              <a:rPr lang="en-US" dirty="0"/>
              <a:t>The Gold Standards are based on the Cooking Matters philosophy that learner-centered education has great impact and affects long-lasting behavior change.  </a:t>
            </a:r>
          </a:p>
          <a:p>
            <a:r>
              <a:rPr lang="en-US" dirty="0"/>
              <a:t>Throughout this training, let’s keep these Gold Standards in mind as we walk through the essential information to help you to successfully coordinate courses. </a:t>
            </a:r>
          </a:p>
        </p:txBody>
      </p:sp>
      <p:sp>
        <p:nvSpPr>
          <p:cNvPr id="4" name="Slide Number Placeholder 3"/>
          <p:cNvSpPr>
            <a:spLocks noGrp="1"/>
          </p:cNvSpPr>
          <p:nvPr>
            <p:ph type="sldNum" sz="quarter" idx="10"/>
          </p:nvPr>
        </p:nvSpPr>
        <p:spPr/>
        <p:txBody>
          <a:bodyPr/>
          <a:lstStyle/>
          <a:p>
            <a:fld id="{C0C55E4A-4D32-4F41-889C-314E868E7216}" type="slidenum">
              <a:rPr lang="en-US" smtClean="0"/>
              <a:t>22</a:t>
            </a:fld>
            <a:endParaRPr lang="en-US"/>
          </a:p>
        </p:txBody>
      </p:sp>
    </p:spTree>
    <p:extLst>
      <p:ext uri="{BB962C8B-B14F-4D97-AF65-F5344CB8AC3E}">
        <p14:creationId xmlns:p14="http://schemas.microsoft.com/office/powerpoint/2010/main" val="163917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visual of the first page of the Cooking Matters Course Gold Standards. Each standard has a list of dimensions and indicators to help you to maintain Gold Standard courses.  You can find this document on our Satellite Partner Resource Blog. </a:t>
            </a:r>
          </a:p>
          <a:p>
            <a:endParaRPr lang="en-US" dirty="0"/>
          </a:p>
          <a:p>
            <a:r>
              <a:rPr lang="en-US" dirty="0"/>
              <a:t>If all programs use this as a framework for courses, it ensures ALL Cooking Matters course participants have a positive learning experience and take improved nutrition practices, eating habits and food budgeting skills with them.</a:t>
            </a:r>
          </a:p>
          <a:p>
            <a:endParaRPr lang="en-US" dirty="0"/>
          </a:p>
          <a:p>
            <a:r>
              <a:rPr lang="en-US" dirty="0"/>
              <a:t>You will also notice that each dimension has a priority level, ranging from critical to important.  Those that are listed as critical are essential; it would be ideal if those that are considered important are also upheld.  Some of the dimensions are things that are second nature to you and the people you work with, and some may take more finesse to fine-tune.</a:t>
            </a:r>
          </a:p>
          <a:p>
            <a:endParaRPr lang="en-US" dirty="0"/>
          </a:p>
          <a:p>
            <a:r>
              <a:rPr lang="en-US" dirty="0"/>
              <a:t>I encourage you to become familiar with the Gold Standards. There is a simplified version of the Standards that you will share with your volunteers, which we will cover in the next module. </a:t>
            </a:r>
          </a:p>
        </p:txBody>
      </p:sp>
      <p:sp>
        <p:nvSpPr>
          <p:cNvPr id="4" name="Slide Number Placeholder 3"/>
          <p:cNvSpPr>
            <a:spLocks noGrp="1"/>
          </p:cNvSpPr>
          <p:nvPr>
            <p:ph type="sldNum" sz="quarter" idx="10"/>
          </p:nvPr>
        </p:nvSpPr>
        <p:spPr/>
        <p:txBody>
          <a:bodyPr/>
          <a:lstStyle/>
          <a:p>
            <a:fld id="{C0C55E4A-4D32-4F41-889C-314E868E7216}" type="slidenum">
              <a:rPr lang="en-US" smtClean="0"/>
              <a:t>23</a:t>
            </a:fld>
            <a:endParaRPr lang="en-US"/>
          </a:p>
        </p:txBody>
      </p:sp>
    </p:spTree>
    <p:extLst>
      <p:ext uri="{BB962C8B-B14F-4D97-AF65-F5344CB8AC3E}">
        <p14:creationId xmlns:p14="http://schemas.microsoft.com/office/powerpoint/2010/main" val="2745109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Lastly, we</a:t>
            </a:r>
            <a:r>
              <a:rPr lang="en-US" baseline="0" dirty="0" smtClean="0"/>
              <a:t> will discuss about the national and local impact of teaching food skills, along with how Cooking Matters measures and communicates the impact it has on the community and childhood hunger. </a:t>
            </a:r>
            <a:endParaRPr lang="en-US" dirty="0"/>
          </a:p>
        </p:txBody>
      </p:sp>
      <p:sp>
        <p:nvSpPr>
          <p:cNvPr id="4" name="Slide Number Placeholder 3"/>
          <p:cNvSpPr>
            <a:spLocks noGrp="1"/>
          </p:cNvSpPr>
          <p:nvPr>
            <p:ph type="sldNum" sz="quarter" idx="10"/>
          </p:nvPr>
        </p:nvSpPr>
        <p:spPr/>
        <p:txBody>
          <a:bodyPr/>
          <a:lstStyle/>
          <a:p>
            <a:fld id="{C0C55E4A-4D32-4F41-889C-314E868E7216}" type="slidenum">
              <a:rPr lang="en-US" smtClean="0"/>
              <a:t>24</a:t>
            </a:fld>
            <a:endParaRPr lang="en-US"/>
          </a:p>
        </p:txBody>
      </p:sp>
    </p:spTree>
    <p:extLst>
      <p:ext uri="{BB962C8B-B14F-4D97-AF65-F5344CB8AC3E}">
        <p14:creationId xmlns:p14="http://schemas.microsoft.com/office/powerpoint/2010/main" val="3050352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the national organizations that partner with Share Our Strength to implement Cooking Matters six-week cooking courses and other food skills education. </a:t>
            </a:r>
            <a:endParaRPr lang="en-US" dirty="0"/>
          </a:p>
        </p:txBody>
      </p:sp>
      <p:sp>
        <p:nvSpPr>
          <p:cNvPr id="4" name="Slide Number Placeholder 3"/>
          <p:cNvSpPr>
            <a:spLocks noGrp="1"/>
          </p:cNvSpPr>
          <p:nvPr>
            <p:ph type="sldNum" sz="quarter" idx="10"/>
          </p:nvPr>
        </p:nvSpPr>
        <p:spPr/>
        <p:txBody>
          <a:bodyPr/>
          <a:lstStyle/>
          <a:p>
            <a:fld id="{C0C55E4A-4D32-4F41-889C-314E868E7216}" type="slidenum">
              <a:rPr lang="en-US" smtClean="0"/>
              <a:t>25</a:t>
            </a:fld>
            <a:endParaRPr lang="en-US"/>
          </a:p>
        </p:txBody>
      </p:sp>
    </p:spTree>
    <p:extLst>
      <p:ext uri="{BB962C8B-B14F-4D97-AF65-F5344CB8AC3E}">
        <p14:creationId xmlns:p14="http://schemas.microsoft.com/office/powerpoint/2010/main" val="2401366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971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Since the program’s start, Cooking Matters signature courses have helped more than </a:t>
            </a:r>
            <a:r>
              <a:rPr lang="en-US" dirty="0" smtClean="0"/>
              <a:t>120,000 </a:t>
            </a:r>
            <a:r>
              <a:rPr lang="en-US" dirty="0"/>
              <a:t>families learn to get the most nutrition possible from budget-friendly meals. Hundreds of Cooking Matters at the Store tours have taken place since its inception in 2010, impacting thousands of families. Toolkits are also a relatively new tool that are being used to reach an ever-increasing audience.</a:t>
            </a:r>
          </a:p>
        </p:txBody>
      </p:sp>
      <p:sp>
        <p:nvSpPr>
          <p:cNvPr id="889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7024" indent="-291163" eaLnBrk="0" hangingPunct="0">
              <a:defRPr>
                <a:solidFill>
                  <a:schemeClr val="tx1"/>
                </a:solidFill>
                <a:latin typeface="Arial" charset="0"/>
                <a:cs typeface="Arial" charset="0"/>
              </a:defRPr>
            </a:lvl2pPr>
            <a:lvl3pPr marL="1164653" indent="-232930" eaLnBrk="0" hangingPunct="0">
              <a:defRPr>
                <a:solidFill>
                  <a:schemeClr val="tx1"/>
                </a:solidFill>
                <a:latin typeface="Arial" charset="0"/>
                <a:cs typeface="Arial" charset="0"/>
              </a:defRPr>
            </a:lvl3pPr>
            <a:lvl4pPr marL="1630513" indent="-232930" eaLnBrk="0" hangingPunct="0">
              <a:defRPr>
                <a:solidFill>
                  <a:schemeClr val="tx1"/>
                </a:solidFill>
                <a:latin typeface="Arial" charset="0"/>
                <a:cs typeface="Arial" charset="0"/>
              </a:defRPr>
            </a:lvl4pPr>
            <a:lvl5pPr marL="2096375" indent="-232930" eaLnBrk="0" hangingPunct="0">
              <a:defRPr>
                <a:solidFill>
                  <a:schemeClr val="tx1"/>
                </a:solidFill>
                <a:latin typeface="Arial" charset="0"/>
                <a:cs typeface="Arial" charset="0"/>
              </a:defRPr>
            </a:lvl5pPr>
            <a:lvl6pPr marL="2562236" indent="-232930" eaLnBrk="0" fontAlgn="base" hangingPunct="0">
              <a:spcBef>
                <a:spcPct val="0"/>
              </a:spcBef>
              <a:spcAft>
                <a:spcPct val="0"/>
              </a:spcAft>
              <a:defRPr>
                <a:solidFill>
                  <a:schemeClr val="tx1"/>
                </a:solidFill>
                <a:latin typeface="Arial" charset="0"/>
                <a:cs typeface="Arial" charset="0"/>
              </a:defRPr>
            </a:lvl6pPr>
            <a:lvl7pPr marL="3028096" indent="-232930" eaLnBrk="0" fontAlgn="base" hangingPunct="0">
              <a:spcBef>
                <a:spcPct val="0"/>
              </a:spcBef>
              <a:spcAft>
                <a:spcPct val="0"/>
              </a:spcAft>
              <a:defRPr>
                <a:solidFill>
                  <a:schemeClr val="tx1"/>
                </a:solidFill>
                <a:latin typeface="Arial" charset="0"/>
                <a:cs typeface="Arial" charset="0"/>
              </a:defRPr>
            </a:lvl7pPr>
            <a:lvl8pPr marL="3493958" indent="-232930" eaLnBrk="0" fontAlgn="base" hangingPunct="0">
              <a:spcBef>
                <a:spcPct val="0"/>
              </a:spcBef>
              <a:spcAft>
                <a:spcPct val="0"/>
              </a:spcAft>
              <a:defRPr>
                <a:solidFill>
                  <a:schemeClr val="tx1"/>
                </a:solidFill>
                <a:latin typeface="Arial" charset="0"/>
                <a:cs typeface="Arial" charset="0"/>
              </a:defRPr>
            </a:lvl8pPr>
            <a:lvl9pPr marL="3959819" indent="-232930" eaLnBrk="0" fontAlgn="base" hangingPunct="0">
              <a:spcBef>
                <a:spcPct val="0"/>
              </a:spcBef>
              <a:spcAft>
                <a:spcPct val="0"/>
              </a:spcAft>
              <a:defRPr>
                <a:solidFill>
                  <a:schemeClr val="tx1"/>
                </a:solidFill>
                <a:latin typeface="Arial" charset="0"/>
                <a:cs typeface="Arial" charset="0"/>
              </a:defRPr>
            </a:lvl9pPr>
          </a:lstStyle>
          <a:p>
            <a:pPr eaLnBrk="1" hangingPunct="1"/>
            <a:fld id="{08D746A0-8C54-4652-BB23-FFEDD8038398}" type="slidenum">
              <a:rPr lang="en-US" smtClean="0">
                <a:latin typeface="Calibri" charset="0"/>
              </a:rPr>
              <a:pPr eaLnBrk="1" hangingPunct="1"/>
              <a:t>26</a:t>
            </a:fld>
            <a:endParaRPr lang="en-US" dirty="0" smtClean="0">
              <a:latin typeface="Calibri" charset="0"/>
            </a:endParaRPr>
          </a:p>
        </p:txBody>
      </p:sp>
    </p:spTree>
    <p:extLst>
      <p:ext uri="{BB962C8B-B14F-4D97-AF65-F5344CB8AC3E}">
        <p14:creationId xmlns:p14="http://schemas.microsoft.com/office/powerpoint/2010/main" val="35395846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t>First of all, why does Share Our Strength collect data to evaluate Cooking Matters programs? They, and we, want to assess all dimensions of classes. Who are we reaching? Are we reaching them effectively? How can we improve the program? How can we best use our resources? Are we actually ending childhood hunger? These are important questions to keep in mind even on a satellite partner level.</a:t>
            </a:r>
          </a:p>
          <a:p>
            <a:endParaRPr lang="en-US" dirty="0"/>
          </a:p>
        </p:txBody>
      </p:sp>
      <p:sp>
        <p:nvSpPr>
          <p:cNvPr id="4" name="Slide Number Placeholder 3"/>
          <p:cNvSpPr>
            <a:spLocks noGrp="1"/>
          </p:cNvSpPr>
          <p:nvPr>
            <p:ph type="sldNum" sz="quarter" idx="10"/>
          </p:nvPr>
        </p:nvSpPr>
        <p:spPr/>
        <p:txBody>
          <a:bodyPr/>
          <a:lstStyle/>
          <a:p>
            <a:fld id="{C0C55E4A-4D32-4F41-889C-314E868E7216}" type="slidenum">
              <a:rPr lang="en-US" smtClean="0"/>
              <a:t>27</a:t>
            </a:fld>
            <a:endParaRPr lang="en-US"/>
          </a:p>
        </p:txBody>
      </p:sp>
    </p:spTree>
    <p:extLst>
      <p:ext uri="{BB962C8B-B14F-4D97-AF65-F5344CB8AC3E}">
        <p14:creationId xmlns:p14="http://schemas.microsoft.com/office/powerpoint/2010/main" val="3498845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smtClean="0"/>
              <a:t>We access our impact on the community through combining the outputs and outcomes of Cooking Matters programming. </a:t>
            </a:r>
          </a:p>
          <a:p>
            <a:pPr defTabSz="949478">
              <a:defRPr/>
            </a:pPr>
            <a:endParaRPr lang="en-US" b="1" dirty="0"/>
          </a:p>
          <a:p>
            <a:pPr defTabSz="949478">
              <a:defRPr/>
            </a:pPr>
            <a:r>
              <a:rPr lang="en-US" b="1" dirty="0"/>
              <a:t>Outputs</a:t>
            </a:r>
            <a:r>
              <a:rPr lang="en-US" dirty="0"/>
              <a:t> involve who we reach and how many people are reached. </a:t>
            </a:r>
          </a:p>
          <a:p>
            <a:pPr defTabSz="949478">
              <a:defRPr/>
            </a:pPr>
            <a:endParaRPr lang="en-US" b="1" dirty="0"/>
          </a:p>
          <a:p>
            <a:pPr defTabSz="949478">
              <a:defRPr/>
            </a:pPr>
            <a:r>
              <a:rPr lang="en-US" b="1" dirty="0"/>
              <a:t>Outcomes </a:t>
            </a:r>
            <a:r>
              <a:rPr lang="en-US" dirty="0"/>
              <a:t>are the second component. They involve changing lives – how are participants’ lives different after taking part in a course? Outcomes include changes in knowledge, skills, self-efficacy, and attitude. </a:t>
            </a:r>
          </a:p>
          <a:p>
            <a:pPr defTabSz="949478">
              <a:defRPr/>
            </a:pPr>
            <a:endParaRPr lang="en-US" b="1" dirty="0"/>
          </a:p>
          <a:p>
            <a:pPr defTabSz="949478">
              <a:defRPr/>
            </a:pPr>
            <a:r>
              <a:rPr lang="en-US" b="1" dirty="0"/>
              <a:t>Impact </a:t>
            </a:r>
            <a:r>
              <a:rPr lang="en-US" dirty="0"/>
              <a:t>is the sum of these two components. Our impact results in more families eating healthy food, improved food security, and a better food environment for children. The goal is to have many families experience positive changes that they maintain over time. </a:t>
            </a:r>
          </a:p>
          <a:p>
            <a:pPr defTabSz="949478">
              <a:defRPr/>
            </a:pPr>
            <a:endParaRPr lang="en-US" dirty="0"/>
          </a:p>
          <a:p>
            <a:pPr defTabSz="949478">
              <a:defRPr/>
            </a:pPr>
            <a:r>
              <a:rPr lang="en-US" dirty="0"/>
              <a:t>With poor outcomes, there will be little change in behavior. With poor outputs, only a few people will have been reached to make lasting change, diminishing impact.</a:t>
            </a:r>
          </a:p>
          <a:p>
            <a:endParaRPr lang="en-US" dirty="0" smtClean="0"/>
          </a:p>
          <a:p>
            <a:pPr defTabSz="949478">
              <a:defRPr/>
            </a:pPr>
            <a:r>
              <a:rPr lang="en-US" dirty="0"/>
              <a:t>Surveys are the main tool to measure participant outcomes of Cooking Matters classes. Photos, videos, stories, and quotes are also a great way to get a more complete understanding of the way the program affects participants.  </a:t>
            </a:r>
          </a:p>
          <a:p>
            <a:endParaRPr lang="en-US" dirty="0"/>
          </a:p>
        </p:txBody>
      </p:sp>
      <p:sp>
        <p:nvSpPr>
          <p:cNvPr id="4" name="Slide Number Placeholder 3"/>
          <p:cNvSpPr>
            <a:spLocks noGrp="1"/>
          </p:cNvSpPr>
          <p:nvPr>
            <p:ph type="sldNum" sz="quarter" idx="10"/>
          </p:nvPr>
        </p:nvSpPr>
        <p:spPr/>
        <p:txBody>
          <a:bodyPr/>
          <a:lstStyle/>
          <a:p>
            <a:fld id="{C0C55E4A-4D32-4F41-889C-314E868E7216}" type="slidenum">
              <a:rPr lang="en-US" smtClean="0"/>
              <a:t>28</a:t>
            </a:fld>
            <a:endParaRPr lang="en-US"/>
          </a:p>
        </p:txBody>
      </p:sp>
    </p:spTree>
    <p:extLst>
      <p:ext uri="{BB962C8B-B14F-4D97-AF65-F5344CB8AC3E}">
        <p14:creationId xmlns:p14="http://schemas.microsoft.com/office/powerpoint/2010/main" val="3160188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 questions assess the outcomes we expect participants to take away from Cooking Matters.  The slide lists some examples of questions on the Adults survey:</a:t>
            </a:r>
          </a:p>
          <a:p>
            <a:pPr lvl="1">
              <a:buFont typeface="Arial" pitchFamily="34" charset="0"/>
              <a:buChar char="•"/>
            </a:pPr>
            <a:r>
              <a:rPr lang="en-US" b="1" dirty="0"/>
              <a:t>Food resource management: </a:t>
            </a:r>
            <a:r>
              <a:rPr lang="en-US" dirty="0"/>
              <a:t>e.g. How often do you shop with a grocery list?</a:t>
            </a:r>
          </a:p>
          <a:p>
            <a:pPr lvl="1">
              <a:buFont typeface="Arial" pitchFamily="34" charset="0"/>
              <a:buChar char="•"/>
            </a:pPr>
            <a:r>
              <a:rPr lang="en-US" b="1" dirty="0"/>
              <a:t>Healthy food: </a:t>
            </a:r>
            <a:r>
              <a:rPr lang="en-US" dirty="0"/>
              <a:t>e.g. How often do you use the Nutrition Facts label to make food choices?</a:t>
            </a:r>
          </a:p>
          <a:p>
            <a:pPr lvl="1">
              <a:buFont typeface="Arial" pitchFamily="34" charset="0"/>
              <a:buChar char="•"/>
            </a:pPr>
            <a:r>
              <a:rPr lang="en-US" b="1" dirty="0"/>
              <a:t>Cooking: </a:t>
            </a:r>
            <a:r>
              <a:rPr lang="en-US" dirty="0"/>
              <a:t>e.g. How often do you cook meals for your family instead of buying take-out or already prepared foods?</a:t>
            </a:r>
          </a:p>
          <a:p>
            <a:pPr lvl="1">
              <a:buFont typeface="Arial" pitchFamily="34" charset="0"/>
              <a:buChar char="•"/>
            </a:pPr>
            <a:r>
              <a:rPr lang="en-US" b="1" dirty="0"/>
              <a:t>Food safety: </a:t>
            </a:r>
            <a:r>
              <a:rPr lang="en-US" dirty="0"/>
              <a:t>e.g. How often do you let meat and dairy sit out for more than 2 hours?</a:t>
            </a:r>
          </a:p>
          <a:p>
            <a:endParaRPr lang="en-US" dirty="0"/>
          </a:p>
        </p:txBody>
      </p:sp>
      <p:sp>
        <p:nvSpPr>
          <p:cNvPr id="4" name="Slide Number Placeholder 3"/>
          <p:cNvSpPr>
            <a:spLocks noGrp="1"/>
          </p:cNvSpPr>
          <p:nvPr>
            <p:ph type="sldNum" sz="quarter" idx="10"/>
          </p:nvPr>
        </p:nvSpPr>
        <p:spPr/>
        <p:txBody>
          <a:bodyPr/>
          <a:lstStyle/>
          <a:p>
            <a:fld id="{C0C55E4A-4D32-4F41-889C-314E868E7216}" type="slidenum">
              <a:rPr lang="en-US" smtClean="0"/>
              <a:t>29</a:t>
            </a:fld>
            <a:endParaRPr lang="en-US"/>
          </a:p>
        </p:txBody>
      </p:sp>
    </p:spTree>
    <p:extLst>
      <p:ext uri="{BB962C8B-B14F-4D97-AF65-F5344CB8AC3E}">
        <p14:creationId xmlns:p14="http://schemas.microsoft.com/office/powerpoint/2010/main" val="3071733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begin, we will start with</a:t>
            </a:r>
            <a:r>
              <a:rPr lang="en-US" baseline="0" dirty="0" smtClean="0"/>
              <a:t> the learner-centered education model that is the cornerstone of every Cooking Matters course. </a:t>
            </a:r>
            <a:endParaRPr lang="en-US" dirty="0"/>
          </a:p>
        </p:txBody>
      </p:sp>
      <p:sp>
        <p:nvSpPr>
          <p:cNvPr id="4" name="Slide Number Placeholder 3"/>
          <p:cNvSpPr>
            <a:spLocks noGrp="1"/>
          </p:cNvSpPr>
          <p:nvPr>
            <p:ph type="sldNum" sz="quarter" idx="10"/>
          </p:nvPr>
        </p:nvSpPr>
        <p:spPr/>
        <p:txBody>
          <a:bodyPr/>
          <a:lstStyle/>
          <a:p>
            <a:fld id="{C0C55E4A-4D32-4F41-889C-314E868E7216}" type="slidenum">
              <a:rPr lang="en-US" smtClean="0"/>
              <a:t>3</a:t>
            </a:fld>
            <a:endParaRPr lang="en-US"/>
          </a:p>
        </p:txBody>
      </p:sp>
    </p:spTree>
    <p:extLst>
      <p:ext uri="{BB962C8B-B14F-4D97-AF65-F5344CB8AC3E}">
        <p14:creationId xmlns:p14="http://schemas.microsoft.com/office/powerpoint/2010/main" val="932292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are three major annual reports that summarize impact data.  The data from Satellite and our courses provide impact data for our program’s </a:t>
            </a:r>
            <a:r>
              <a:rPr lang="en-US" i="1" dirty="0"/>
              <a:t>Lead Partner Report</a:t>
            </a:r>
            <a:r>
              <a:rPr lang="en-US" dirty="0"/>
              <a:t>. </a:t>
            </a:r>
          </a:p>
        </p:txBody>
      </p:sp>
      <p:sp>
        <p:nvSpPr>
          <p:cNvPr id="4" name="Slide Number Placeholder 3"/>
          <p:cNvSpPr>
            <a:spLocks noGrp="1"/>
          </p:cNvSpPr>
          <p:nvPr>
            <p:ph type="sldNum" sz="quarter" idx="10"/>
          </p:nvPr>
        </p:nvSpPr>
        <p:spPr/>
        <p:txBody>
          <a:bodyPr/>
          <a:lstStyle/>
          <a:p>
            <a:fld id="{329A800E-03FE-44B7-B1AA-EA354F40FCE3}" type="slidenum">
              <a:rPr lang="en-US" smtClean="0"/>
              <a:pPr/>
              <a:t>30</a:t>
            </a:fld>
            <a:endParaRPr lang="en-US"/>
          </a:p>
        </p:txBody>
      </p:sp>
    </p:spTree>
    <p:extLst>
      <p:ext uri="{BB962C8B-B14F-4D97-AF65-F5344CB8AC3E}">
        <p14:creationId xmlns:p14="http://schemas.microsoft.com/office/powerpoint/2010/main" val="2958452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9478">
              <a:defRPr/>
            </a:pPr>
            <a:r>
              <a:rPr lang="en-US" dirty="0"/>
              <a:t>This concludes our Fundamentals of Cooking Matters training module</a:t>
            </a:r>
            <a:r>
              <a:rPr lang="en-US"/>
              <a:t>. </a:t>
            </a:r>
            <a:endParaRPr lang="en-US" dirty="0"/>
          </a:p>
        </p:txBody>
      </p:sp>
      <p:sp>
        <p:nvSpPr>
          <p:cNvPr id="4" name="Slide Number Placeholder 3"/>
          <p:cNvSpPr>
            <a:spLocks noGrp="1"/>
          </p:cNvSpPr>
          <p:nvPr>
            <p:ph type="sldNum" sz="quarter" idx="10"/>
          </p:nvPr>
        </p:nvSpPr>
        <p:spPr/>
        <p:txBody>
          <a:bodyPr/>
          <a:lstStyle/>
          <a:p>
            <a:fld id="{329A800E-03FE-44B7-B1AA-EA354F40FCE3}" type="slidenum">
              <a:rPr lang="en-US" smtClean="0"/>
              <a:pPr/>
              <a:t>31</a:t>
            </a:fld>
            <a:endParaRPr lang="en-US"/>
          </a:p>
        </p:txBody>
      </p:sp>
    </p:spTree>
    <p:extLst>
      <p:ext uri="{BB962C8B-B14F-4D97-AF65-F5344CB8AC3E}">
        <p14:creationId xmlns:p14="http://schemas.microsoft.com/office/powerpoint/2010/main" val="2075497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US" dirty="0"/>
              <a:t>Cooking Matters courses are not based on demonstration nor lecture; they are “participatory” and centered on the learner. The Learner Centered Model is integral to meeting </a:t>
            </a:r>
            <a:r>
              <a:rPr lang="en-US" u="sng" dirty="0"/>
              <a:t>ALL</a:t>
            </a:r>
            <a:r>
              <a:rPr lang="en-US" dirty="0"/>
              <a:t> of the Gold Standards, which we will discuss in a moment.</a:t>
            </a:r>
          </a:p>
          <a:p>
            <a:endParaRPr lang="en-US" dirty="0"/>
          </a:p>
          <a:p>
            <a:r>
              <a:rPr lang="en-US" b="1" dirty="0"/>
              <a:t>Learner-Centered courses</a:t>
            </a:r>
            <a:r>
              <a:rPr lang="en-US" dirty="0"/>
              <a:t> </a:t>
            </a:r>
          </a:p>
          <a:p>
            <a:pPr lvl="1">
              <a:buFont typeface="Arial" pitchFamily="34" charset="0"/>
              <a:buChar char="•"/>
            </a:pPr>
            <a:r>
              <a:rPr lang="en-US" dirty="0"/>
              <a:t>Recognize that learners are 'experts' in their own lives,</a:t>
            </a:r>
          </a:p>
          <a:p>
            <a:pPr lvl="1">
              <a:buFont typeface="Arial" pitchFamily="34" charset="0"/>
              <a:buChar char="•"/>
            </a:pPr>
            <a:r>
              <a:rPr lang="en-US" dirty="0"/>
              <a:t>Involve sharing and comparing of experiences from members of the group, and</a:t>
            </a:r>
          </a:p>
          <a:p>
            <a:pPr lvl="1">
              <a:buFont typeface="Arial" pitchFamily="34" charset="0"/>
              <a:buChar char="•"/>
            </a:pPr>
            <a:r>
              <a:rPr lang="en-US" dirty="0"/>
              <a:t>Create a safe environment for learners to consider changing behaviors.</a:t>
            </a:r>
          </a:p>
          <a:p>
            <a:pPr lvl="1"/>
            <a:endParaRPr lang="en-US" dirty="0"/>
          </a:p>
          <a:p>
            <a:r>
              <a:rPr lang="en-US" dirty="0"/>
              <a:t>There are three specific techniques that course coordinators and volunteer instructors can use to make sure that programming is learner-centered; they can make sure courses are </a:t>
            </a:r>
            <a:r>
              <a:rPr lang="en-US" b="1" dirty="0"/>
              <a:t>hands-on</a:t>
            </a:r>
            <a:r>
              <a:rPr lang="en-US" dirty="0"/>
              <a:t>, </a:t>
            </a:r>
            <a:r>
              <a:rPr lang="en-US" b="1" dirty="0"/>
              <a:t>taught by a team</a:t>
            </a:r>
            <a:r>
              <a:rPr lang="en-US" dirty="0"/>
              <a:t>, and use</a:t>
            </a:r>
            <a:r>
              <a:rPr lang="en-US" b="1" dirty="0"/>
              <a:t> facilitated dialogue</a:t>
            </a:r>
            <a:r>
              <a:rPr lang="en-US" dirty="0"/>
              <a:t> methods.</a:t>
            </a:r>
          </a:p>
        </p:txBody>
      </p:sp>
      <p:sp>
        <p:nvSpPr>
          <p:cNvPr id="174084" name="Slide Number Placeholder 3"/>
          <p:cNvSpPr>
            <a:spLocks noGrp="1"/>
          </p:cNvSpPr>
          <p:nvPr>
            <p:ph type="sldNum" sz="quarter" idx="5"/>
          </p:nvPr>
        </p:nvSpPr>
        <p:spPr>
          <a:noFill/>
        </p:spPr>
        <p:txBody>
          <a:bodyPr/>
          <a:lstStyle/>
          <a:p>
            <a:pPr defTabSz="930104"/>
            <a:fld id="{BEDDF60A-0064-4327-BCA2-55FC28FFF90C}" type="slidenum">
              <a:rPr lang="en-US" smtClean="0">
                <a:latin typeface="Arial" pitchFamily="34" charset="0"/>
                <a:ea typeface="MS PGothic" pitchFamily="34" charset="-128"/>
              </a:rPr>
              <a:pPr defTabSz="930104"/>
              <a:t>4</a:t>
            </a:fld>
            <a:endParaRPr lang="en-US" smtClean="0">
              <a:latin typeface="Arial" pitchFamily="34" charset="0"/>
              <a:ea typeface="MS PGothic" pitchFamily="34" charset="-128"/>
            </a:endParaRPr>
          </a:p>
        </p:txBody>
      </p:sp>
    </p:spTree>
    <p:extLst>
      <p:ext uri="{BB962C8B-B14F-4D97-AF65-F5344CB8AC3E}">
        <p14:creationId xmlns:p14="http://schemas.microsoft.com/office/powerpoint/2010/main" val="3481501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we’re going to focus</a:t>
            </a:r>
            <a:r>
              <a:rPr lang="en-US" baseline="0" dirty="0" smtClean="0"/>
              <a:t> on the effectiveness of Hands-On learning and educating. </a:t>
            </a:r>
            <a:endParaRPr lang="en-US" dirty="0"/>
          </a:p>
        </p:txBody>
      </p:sp>
      <p:sp>
        <p:nvSpPr>
          <p:cNvPr id="4" name="Slide Number Placeholder 3"/>
          <p:cNvSpPr>
            <a:spLocks noGrp="1"/>
          </p:cNvSpPr>
          <p:nvPr>
            <p:ph type="sldNum" sz="quarter" idx="10"/>
          </p:nvPr>
        </p:nvSpPr>
        <p:spPr/>
        <p:txBody>
          <a:bodyPr/>
          <a:lstStyle/>
          <a:p>
            <a:fld id="{C0C55E4A-4D32-4F41-889C-314E868E7216}" type="slidenum">
              <a:rPr lang="en-US" smtClean="0"/>
              <a:t>5</a:t>
            </a:fld>
            <a:endParaRPr lang="en-US"/>
          </a:p>
        </p:txBody>
      </p:sp>
    </p:spTree>
    <p:extLst>
      <p:ext uri="{BB962C8B-B14F-4D97-AF65-F5344CB8AC3E}">
        <p14:creationId xmlns:p14="http://schemas.microsoft.com/office/powerpoint/2010/main" val="2106899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According</a:t>
            </a:r>
            <a:r>
              <a:rPr lang="en-US" baseline="0" dirty="0" smtClean="0"/>
              <a:t> to these statistics, the most effective method for a learner to retain information is through conversation and actually doing a task. Due to these numbers, Cooking Matters courses are highly participatory and encourage it’s participants to engage in constant dialogue and practice each task presented to them. </a:t>
            </a:r>
          </a:p>
          <a:p>
            <a:endParaRPr lang="en-US" dirty="0"/>
          </a:p>
        </p:txBody>
      </p:sp>
      <p:sp>
        <p:nvSpPr>
          <p:cNvPr id="4" name="Slide Number Placeholder 3"/>
          <p:cNvSpPr>
            <a:spLocks noGrp="1"/>
          </p:cNvSpPr>
          <p:nvPr>
            <p:ph type="sldNum" sz="quarter" idx="10"/>
          </p:nvPr>
        </p:nvSpPr>
        <p:spPr/>
        <p:txBody>
          <a:bodyPr/>
          <a:lstStyle/>
          <a:p>
            <a:fld id="{C0C55E4A-4D32-4F41-889C-314E868E7216}" type="slidenum">
              <a:rPr lang="en-US" smtClean="0"/>
              <a:t>6</a:t>
            </a:fld>
            <a:endParaRPr lang="en-US"/>
          </a:p>
        </p:txBody>
      </p:sp>
    </p:spTree>
    <p:extLst>
      <p:ext uri="{BB962C8B-B14F-4D97-AF65-F5344CB8AC3E}">
        <p14:creationId xmlns:p14="http://schemas.microsoft.com/office/powerpoint/2010/main" val="2145400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Cooking Matters’ design allows participants to learn while they cook, shop or participate in nutrition education activities, helping them retain the most information possible. </a:t>
            </a:r>
          </a:p>
          <a:p>
            <a:endParaRPr lang="en-US" dirty="0"/>
          </a:p>
          <a:p>
            <a:r>
              <a:rPr lang="en-US" dirty="0"/>
              <a:t>While you deliver food skills education through Cooking Matters, please ensure volunteers are not hosting all-demo or all-lecture courses or tours. Also make sure they allow participants to contribute to the education process by cooking and doing nutrition activities.</a:t>
            </a:r>
          </a:p>
          <a:p>
            <a:endParaRPr lang="en-US" dirty="0"/>
          </a:p>
        </p:txBody>
      </p:sp>
      <p:sp>
        <p:nvSpPr>
          <p:cNvPr id="4" name="Slide Number Placeholder 3"/>
          <p:cNvSpPr>
            <a:spLocks noGrp="1"/>
          </p:cNvSpPr>
          <p:nvPr>
            <p:ph type="sldNum" sz="quarter" idx="10"/>
          </p:nvPr>
        </p:nvSpPr>
        <p:spPr/>
        <p:txBody>
          <a:bodyPr/>
          <a:lstStyle/>
          <a:p>
            <a:fld id="{C0C55E4A-4D32-4F41-889C-314E868E7216}" type="slidenum">
              <a:rPr lang="en-US" smtClean="0"/>
              <a:t>7</a:t>
            </a:fld>
            <a:endParaRPr lang="en-US"/>
          </a:p>
        </p:txBody>
      </p:sp>
    </p:spTree>
    <p:extLst>
      <p:ext uri="{BB962C8B-B14F-4D97-AF65-F5344CB8AC3E}">
        <p14:creationId xmlns:p14="http://schemas.microsoft.com/office/powerpoint/2010/main" val="4015792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Team</a:t>
            </a:r>
            <a:r>
              <a:rPr lang="en-US" baseline="0" dirty="0" smtClean="0"/>
              <a:t> teaching creates an engaging learning experience for both participants and instructors. </a:t>
            </a:r>
            <a:endParaRPr lang="en-US" dirty="0"/>
          </a:p>
        </p:txBody>
      </p:sp>
      <p:sp>
        <p:nvSpPr>
          <p:cNvPr id="4" name="Slide Number Placeholder 3"/>
          <p:cNvSpPr>
            <a:spLocks noGrp="1"/>
          </p:cNvSpPr>
          <p:nvPr>
            <p:ph type="sldNum" sz="quarter" idx="10"/>
          </p:nvPr>
        </p:nvSpPr>
        <p:spPr/>
        <p:txBody>
          <a:bodyPr/>
          <a:lstStyle/>
          <a:p>
            <a:fld id="{C0C55E4A-4D32-4F41-889C-314E868E7216}" type="slidenum">
              <a:rPr lang="en-US" smtClean="0"/>
              <a:t>8</a:t>
            </a:fld>
            <a:endParaRPr lang="en-US"/>
          </a:p>
        </p:txBody>
      </p:sp>
    </p:spTree>
    <p:extLst>
      <p:ext uri="{BB962C8B-B14F-4D97-AF65-F5344CB8AC3E}">
        <p14:creationId xmlns:p14="http://schemas.microsoft.com/office/powerpoint/2010/main" val="326206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Cooking Matters courses are designed to be taught by two qualified instructors who share their professional expertise in cooking, nutrition, and resource management. Qualified chefs work with qualified nutrition professionals to build upon each other’s knowledge. They reinforce key messages from different perspectives. This creates a dynamic classroom setting.</a:t>
            </a:r>
          </a:p>
          <a:p>
            <a:endParaRPr lang="en-US" dirty="0" smtClean="0"/>
          </a:p>
          <a:p>
            <a:r>
              <a:rPr lang="en-US" dirty="0"/>
              <a:t>You will learn more about how to recruit appropriate volunteers in our next training module.</a:t>
            </a:r>
          </a:p>
          <a:p>
            <a:endParaRPr lang="en-US" dirty="0"/>
          </a:p>
        </p:txBody>
      </p:sp>
      <p:sp>
        <p:nvSpPr>
          <p:cNvPr id="4" name="Slide Number Placeholder 3"/>
          <p:cNvSpPr>
            <a:spLocks noGrp="1"/>
          </p:cNvSpPr>
          <p:nvPr>
            <p:ph type="sldNum" sz="quarter" idx="10"/>
          </p:nvPr>
        </p:nvSpPr>
        <p:spPr/>
        <p:txBody>
          <a:bodyPr/>
          <a:lstStyle/>
          <a:p>
            <a:fld id="{C0C55E4A-4D32-4F41-889C-314E868E7216}" type="slidenum">
              <a:rPr lang="en-US" smtClean="0"/>
              <a:t>9</a:t>
            </a:fld>
            <a:endParaRPr lang="en-US"/>
          </a:p>
        </p:txBody>
      </p:sp>
    </p:spTree>
    <p:extLst>
      <p:ext uri="{BB962C8B-B14F-4D97-AF65-F5344CB8AC3E}">
        <p14:creationId xmlns:p14="http://schemas.microsoft.com/office/powerpoint/2010/main" val="29885541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2" descr="C:\Users\Sorby\Dropbox\Opus-Jade\cooking matters\round 1\final graphics\cover-01.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23974" y="2163336"/>
            <a:ext cx="2174138" cy="1121217"/>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1963" y="424107"/>
            <a:ext cx="1946149" cy="1573316"/>
          </a:xfrm>
          <a:prstGeom prst="rect">
            <a:avLst/>
          </a:prstGeom>
        </p:spPr>
      </p:pic>
    </p:spTree>
    <p:extLst>
      <p:ext uri="{BB962C8B-B14F-4D97-AF65-F5344CB8AC3E}">
        <p14:creationId xmlns:p14="http://schemas.microsoft.com/office/powerpoint/2010/main" val="34256881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le and Content w/ Photo Grey">
    <p:spTree>
      <p:nvGrpSpPr>
        <p:cNvPr id="1" name=""/>
        <p:cNvGrpSpPr/>
        <p:nvPr/>
      </p:nvGrpSpPr>
      <p:grpSpPr>
        <a:xfrm>
          <a:off x="0" y="0"/>
          <a:ext cx="0" cy="0"/>
          <a:chOff x="0" y="0"/>
          <a:chExt cx="0" cy="0"/>
        </a:xfrm>
      </p:grpSpPr>
      <p:sp>
        <p:nvSpPr>
          <p:cNvPr id="10" name="Rectangle 9"/>
          <p:cNvSpPr/>
          <p:nvPr/>
        </p:nvSpPr>
        <p:spPr>
          <a:xfrm>
            <a:off x="1752600" y="0"/>
            <a:ext cx="7391400" cy="6858000"/>
          </a:xfrm>
          <a:prstGeom prst="rect">
            <a:avLst/>
          </a:prstGeom>
          <a:solidFill>
            <a:srgbClr val="EBE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p:cNvSpPr>
            <a:spLocks noGrp="1"/>
          </p:cNvSpPr>
          <p:nvPr>
            <p:ph type="pic" sz="quarter" idx="13"/>
          </p:nvPr>
        </p:nvSpPr>
        <p:spPr>
          <a:xfrm>
            <a:off x="0" y="0"/>
            <a:ext cx="1600200" cy="4572000"/>
          </a:xfrm>
        </p:spPr>
        <p:txBody>
          <a:bodyPr>
            <a:normAutofit/>
          </a:bodyPr>
          <a:lstStyle>
            <a:lvl1pPr marL="0" indent="0" algn="l" defTabSz="914400" rtl="0" eaLnBrk="1" latinLnBrk="0" hangingPunct="1">
              <a:spcBef>
                <a:spcPct val="20000"/>
              </a:spcBef>
              <a:buFont typeface="Arial" pitchFamily="34" charset="0"/>
              <a:buNone/>
              <a:defRPr lang="en-US" sz="1400" kern="1200" dirty="0">
                <a:solidFill>
                  <a:schemeClr val="tx1"/>
                </a:solidFill>
                <a:latin typeface="+mn-lt"/>
                <a:ea typeface="+mn-ea"/>
                <a:cs typeface="+mn-cs"/>
              </a:defRPr>
            </a:lvl1pPr>
          </a:lstStyle>
          <a:p>
            <a:r>
              <a:rPr lang="en-US" dirty="0" smtClean="0"/>
              <a:t>Click icon to add picture</a:t>
            </a:r>
            <a:endParaRPr lang="en-US" dirty="0"/>
          </a:p>
        </p:txBody>
      </p:sp>
      <p:sp>
        <p:nvSpPr>
          <p:cNvPr id="2" name="Title 1"/>
          <p:cNvSpPr>
            <a:spLocks noGrp="1"/>
          </p:cNvSpPr>
          <p:nvPr>
            <p:ph type="title"/>
          </p:nvPr>
        </p:nvSpPr>
        <p:spPr>
          <a:xfrm>
            <a:off x="1981200" y="381000"/>
            <a:ext cx="6705600" cy="1143000"/>
          </a:xfrm>
        </p:spPr>
        <p:txBody>
          <a:bodyPr anchor="b" anchorCtr="0">
            <a:noAutofit/>
          </a:bodyPr>
          <a:lstStyle>
            <a:lvl1pPr algn="l" defTabSz="914400" rtl="0" eaLnBrk="1" latinLnBrk="0" hangingPunct="1">
              <a:lnSpc>
                <a:spcPts val="4200"/>
              </a:lnSpc>
              <a:spcBef>
                <a:spcPct val="0"/>
              </a:spcBef>
              <a:buNone/>
              <a:defRPr lang="en-US" sz="4100" b="1" kern="1200" dirty="0">
                <a:solidFill>
                  <a:srgbClr val="006B5E"/>
                </a:solidFill>
                <a:latin typeface="Calibri Light" panose="020F0302020204030204" pitchFamily="34" charset="0"/>
                <a:ea typeface="+mj-ea"/>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1981200" y="1600200"/>
            <a:ext cx="6705600" cy="4419599"/>
          </a:xfrm>
        </p:spPr>
        <p:txBody>
          <a:bodyPr/>
          <a:lstStyle>
            <a:lvl1pPr marL="0" indent="0">
              <a:buNone/>
              <a:defRPr sz="2000">
                <a:solidFill>
                  <a:schemeClr val="tx1">
                    <a:lumMod val="50000"/>
                  </a:schemeClr>
                </a:solidFill>
                <a:latin typeface="Calibri Light" panose="020F0302020204030204" pitchFamily="34" charset="0"/>
              </a:defRPr>
            </a:lvl1pPr>
            <a:lvl2pPr marL="174625" indent="-174625">
              <a:spcBef>
                <a:spcPts val="900"/>
              </a:spcBef>
              <a:buFont typeface="Arial" pitchFamily="34" charset="0"/>
              <a:buChar char="•"/>
              <a:defRPr lang="en-US" sz="2000" kern="1200" dirty="0" smtClean="0">
                <a:solidFill>
                  <a:schemeClr val="tx1">
                    <a:lumMod val="50000"/>
                  </a:schemeClr>
                </a:solidFill>
                <a:latin typeface="Calibri Light" panose="020F0302020204030204" pitchFamily="34" charset="0"/>
                <a:ea typeface="+mn-ea"/>
                <a:cs typeface="+mn-cs"/>
              </a:defRPr>
            </a:lvl2pPr>
            <a:lvl3pPr marL="457200" indent="-282575">
              <a:buFont typeface="Calibri" pitchFamily="34" charset="0"/>
              <a:buChar char="―"/>
              <a:defRPr sz="1800">
                <a:solidFill>
                  <a:schemeClr val="tx1">
                    <a:lumMod val="50000"/>
                  </a:schemeClr>
                </a:solidFill>
                <a:latin typeface="Calibri Light" panose="020F0302020204030204" pitchFamily="34" charset="0"/>
              </a:defRPr>
            </a:lvl3pPr>
            <a:lvl4pPr marL="739775" indent="-228600">
              <a:defRPr sz="1600">
                <a:solidFill>
                  <a:schemeClr val="tx1">
                    <a:lumMod val="50000"/>
                  </a:schemeClr>
                </a:solidFill>
                <a:latin typeface="Calibri Light" panose="020F0302020204030204" pitchFamily="34" charset="0"/>
              </a:defRPr>
            </a:lvl4pPr>
            <a:lvl5pPr marL="968375" indent="-228600">
              <a:defRPr sz="1600">
                <a:solidFill>
                  <a:schemeClr val="tx1">
                    <a:lumMod val="50000"/>
                  </a:schemeClr>
                </a:solidFill>
                <a:latin typeface="Calibri Light" panose="020F03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1600200" y="0"/>
            <a:ext cx="192024" cy="6858000"/>
          </a:xfrm>
          <a:prstGeom prst="rect">
            <a:avLst/>
          </a:prstGeom>
          <a:solidFill>
            <a:srgbClr val="006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ooter Placeholder 4"/>
          <p:cNvSpPr>
            <a:spLocks noGrp="1"/>
          </p:cNvSpPr>
          <p:nvPr>
            <p:ph type="ftr" sz="quarter" idx="3"/>
          </p:nvPr>
        </p:nvSpPr>
        <p:spPr>
          <a:xfrm>
            <a:off x="5410200" y="6400800"/>
            <a:ext cx="2895600" cy="365125"/>
          </a:xfrm>
          <a:prstGeom prst="rect">
            <a:avLst/>
          </a:prstGeom>
        </p:spPr>
        <p:txBody>
          <a:bodyPr/>
          <a:lstStyle>
            <a:lvl1pPr algn="r">
              <a:defRPr sz="1100">
                <a:solidFill>
                  <a:srgbClr val="AAA68A"/>
                </a:solidFill>
              </a:defRPr>
            </a:lvl1pPr>
          </a:lstStyle>
          <a:p>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5943600"/>
            <a:ext cx="1371600" cy="707343"/>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4785012"/>
            <a:ext cx="1244600" cy="1031351"/>
          </a:xfrm>
          <a:prstGeom prst="rect">
            <a:avLst/>
          </a:prstGeom>
        </p:spPr>
      </p:pic>
    </p:spTree>
    <p:extLst>
      <p:ext uri="{BB962C8B-B14F-4D97-AF65-F5344CB8AC3E}">
        <p14:creationId xmlns:p14="http://schemas.microsoft.com/office/powerpoint/2010/main" val="16313447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ull photo with green strip">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0"/>
            <a:ext cx="9144000" cy="6858000"/>
          </a:xfrm>
        </p:spPr>
        <p:txBody>
          <a:bodyPr>
            <a:normAutofit/>
          </a:bodyPr>
          <a:lstStyle>
            <a:lvl1pPr marL="0" indent="0">
              <a:buNone/>
              <a:defRPr sz="1400"/>
            </a:lvl1pPr>
          </a:lstStyle>
          <a:p>
            <a:r>
              <a:rPr lang="en-US" smtClean="0"/>
              <a:t>Click icon to add picture</a:t>
            </a:r>
            <a:endParaRPr lang="en-US" dirty="0"/>
          </a:p>
        </p:txBody>
      </p:sp>
    </p:spTree>
    <p:extLst>
      <p:ext uri="{BB962C8B-B14F-4D97-AF65-F5344CB8AC3E}">
        <p14:creationId xmlns:p14="http://schemas.microsoft.com/office/powerpoint/2010/main" val="9846280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1447800" y="3428999"/>
            <a:ext cx="5943600" cy="1143000"/>
          </a:xfrm>
        </p:spPr>
        <p:txBody>
          <a:bodyPr anchor="t" anchorCtr="0">
            <a:normAutofit/>
          </a:bodyPr>
          <a:lstStyle>
            <a:lvl1pPr marL="0" indent="0" algn="l">
              <a:defRPr sz="3600" i="1">
                <a:solidFill>
                  <a:srgbClr val="006B5E"/>
                </a:solidFill>
                <a:latin typeface="Georgia" pitchFamily="18" charset="0"/>
              </a:defRPr>
            </a:lvl1pPr>
          </a:lstStyle>
          <a:p>
            <a:r>
              <a:rPr lang="en-US" smtClean="0"/>
              <a:t>Click to edit Master title style</a:t>
            </a:r>
            <a:endParaRPr lang="en-US" dirty="0"/>
          </a:p>
        </p:txBody>
      </p:sp>
      <p:sp>
        <p:nvSpPr>
          <p:cNvPr id="10" name="Picture Placeholder 9"/>
          <p:cNvSpPr>
            <a:spLocks noGrp="1"/>
          </p:cNvSpPr>
          <p:nvPr>
            <p:ph type="pic" sz="quarter" idx="10"/>
          </p:nvPr>
        </p:nvSpPr>
        <p:spPr>
          <a:xfrm>
            <a:off x="0" y="0"/>
            <a:ext cx="2667000" cy="2862072"/>
          </a:xfrm>
        </p:spPr>
        <p:txBody>
          <a:bodyPr>
            <a:normAutofit/>
          </a:bodyPr>
          <a:lstStyle>
            <a:lvl1pPr marL="0" indent="0" algn="l" defTabSz="914400" rtl="0" eaLnBrk="1" latinLnBrk="0" hangingPunct="1">
              <a:spcBef>
                <a:spcPct val="20000"/>
              </a:spcBef>
              <a:buFont typeface="Arial" pitchFamily="34" charset="0"/>
              <a:buNone/>
              <a:defRPr lang="en-US" sz="1400" kern="1200" dirty="0">
                <a:solidFill>
                  <a:schemeClr val="tx1"/>
                </a:solidFill>
                <a:latin typeface="+mn-lt"/>
                <a:ea typeface="+mn-ea"/>
                <a:cs typeface="+mn-cs"/>
              </a:defRPr>
            </a:lvl1pPr>
          </a:lstStyle>
          <a:p>
            <a:r>
              <a:rPr lang="en-US" smtClean="0"/>
              <a:t>Click icon to add picture</a:t>
            </a:r>
            <a:endParaRPr lang="en-US" dirty="0"/>
          </a:p>
        </p:txBody>
      </p:sp>
      <p:sp>
        <p:nvSpPr>
          <p:cNvPr id="11" name="Picture Placeholder 9"/>
          <p:cNvSpPr>
            <a:spLocks noGrp="1"/>
          </p:cNvSpPr>
          <p:nvPr>
            <p:ph type="pic" sz="quarter" idx="11"/>
          </p:nvPr>
        </p:nvSpPr>
        <p:spPr>
          <a:xfrm>
            <a:off x="2667000" y="0"/>
            <a:ext cx="2667000" cy="2862072"/>
          </a:xfrm>
        </p:spPr>
        <p:txBody>
          <a:bodyPr>
            <a:normAutofit/>
          </a:bodyPr>
          <a:lstStyle>
            <a:lvl1pPr marL="0" indent="0" algn="l" defTabSz="914400" rtl="0" eaLnBrk="1" latinLnBrk="0" hangingPunct="1">
              <a:spcBef>
                <a:spcPct val="20000"/>
              </a:spcBef>
              <a:buFont typeface="Arial" pitchFamily="34" charset="0"/>
              <a:buNone/>
              <a:defRPr lang="en-US" sz="1400" kern="1200" dirty="0">
                <a:solidFill>
                  <a:schemeClr val="tx1"/>
                </a:solidFill>
                <a:latin typeface="+mn-lt"/>
                <a:ea typeface="+mn-ea"/>
                <a:cs typeface="+mn-cs"/>
              </a:defRPr>
            </a:lvl1pPr>
          </a:lstStyle>
          <a:p>
            <a:r>
              <a:rPr lang="en-US" smtClean="0"/>
              <a:t>Click icon to add picture</a:t>
            </a:r>
            <a:endParaRPr lang="en-US" dirty="0"/>
          </a:p>
        </p:txBody>
      </p:sp>
      <p:sp>
        <p:nvSpPr>
          <p:cNvPr id="12" name="Picture Placeholder 9"/>
          <p:cNvSpPr>
            <a:spLocks noGrp="1"/>
          </p:cNvSpPr>
          <p:nvPr>
            <p:ph type="pic" sz="quarter" idx="12"/>
          </p:nvPr>
        </p:nvSpPr>
        <p:spPr>
          <a:xfrm>
            <a:off x="5334000" y="0"/>
            <a:ext cx="3810000" cy="2862072"/>
          </a:xfrm>
        </p:spPr>
        <p:txBody>
          <a:bodyPr>
            <a:normAutofit/>
          </a:bodyPr>
          <a:lstStyle>
            <a:lvl1pPr marL="0" indent="0" algn="l" defTabSz="914400" rtl="0" eaLnBrk="1" latinLnBrk="0" hangingPunct="1">
              <a:spcBef>
                <a:spcPct val="20000"/>
              </a:spcBef>
              <a:buFont typeface="Arial" pitchFamily="34" charset="0"/>
              <a:buNone/>
              <a:defRPr lang="en-US" sz="1400" kern="1200" dirty="0">
                <a:solidFill>
                  <a:schemeClr val="tx1"/>
                </a:solidFill>
                <a:latin typeface="+mn-lt"/>
                <a:ea typeface="+mn-ea"/>
                <a:cs typeface="+mn-cs"/>
              </a:defRPr>
            </a:lvl1pPr>
          </a:lstStyle>
          <a:p>
            <a:r>
              <a:rPr lang="en-US" smtClean="0"/>
              <a:t>Click icon to add picture</a:t>
            </a:r>
            <a:endParaRPr lang="en-US" dirty="0"/>
          </a:p>
        </p:txBody>
      </p:sp>
    </p:spTree>
    <p:extLst>
      <p:ext uri="{BB962C8B-B14F-4D97-AF65-F5344CB8AC3E}">
        <p14:creationId xmlns:p14="http://schemas.microsoft.com/office/powerpoint/2010/main" val="32736907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ponsors">
    <p:spTree>
      <p:nvGrpSpPr>
        <p:cNvPr id="1" name=""/>
        <p:cNvGrpSpPr/>
        <p:nvPr/>
      </p:nvGrpSpPr>
      <p:grpSpPr>
        <a:xfrm>
          <a:off x="0" y="0"/>
          <a:ext cx="0" cy="0"/>
          <a:chOff x="0" y="0"/>
          <a:chExt cx="0" cy="0"/>
        </a:xfrm>
      </p:grpSpPr>
      <p:sp>
        <p:nvSpPr>
          <p:cNvPr id="9" name="Rectangle 8"/>
          <p:cNvSpPr/>
          <p:nvPr/>
        </p:nvSpPr>
        <p:spPr>
          <a:xfrm>
            <a:off x="0" y="0"/>
            <a:ext cx="6096000" cy="2862072"/>
          </a:xfrm>
          <a:prstGeom prst="rect">
            <a:avLst/>
          </a:prstGeom>
          <a:solidFill>
            <a:srgbClr val="006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6096000" y="0"/>
            <a:ext cx="609600" cy="2862072"/>
          </a:xfrm>
          <a:prstGeom prst="rect">
            <a:avLst/>
          </a:prstGeom>
          <a:solidFill>
            <a:srgbClr val="D22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705600" y="0"/>
            <a:ext cx="76200" cy="2862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6781800" y="0"/>
            <a:ext cx="2362200" cy="2862072"/>
          </a:xfrm>
          <a:prstGeom prst="rect">
            <a:avLst/>
          </a:prstGeom>
          <a:solidFill>
            <a:srgbClr val="B5A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6668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a:xfrm>
            <a:off x="8229600" y="6340475"/>
            <a:ext cx="685800" cy="365125"/>
          </a:xfrm>
          <a:prstGeom prst="rect">
            <a:avLst/>
          </a:prstGeom>
        </p:spPr>
        <p:txBody>
          <a:bodyPr/>
          <a:lstStyle/>
          <a:p>
            <a:fld id="{40949DDF-FC5E-424F-839F-87001609D7BF}" type="slidenum">
              <a:rPr lang="en-US" smtClean="0"/>
              <a:t>‹#›</a:t>
            </a:fld>
            <a:endParaRPr lang="en-US"/>
          </a:p>
        </p:txBody>
      </p:sp>
      <p:sp>
        <p:nvSpPr>
          <p:cNvPr id="5" name="Rectangle 4"/>
          <p:cNvSpPr/>
          <p:nvPr/>
        </p:nvSpPr>
        <p:spPr>
          <a:xfrm>
            <a:off x="0" y="0"/>
            <a:ext cx="9144000" cy="6858000"/>
          </a:xfrm>
          <a:prstGeom prst="rect">
            <a:avLst/>
          </a:prstGeom>
          <a:solidFill>
            <a:srgbClr val="007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94" name="Picture 2" descr="C:\Users\Sorby\Dropbox\Opus-Jade\cooking matters\round 1\final graphics\logo-white-02.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39000" y="4038600"/>
            <a:ext cx="1570669" cy="2438404"/>
          </a:xfrm>
          <a:prstGeom prst="rect">
            <a:avLst/>
          </a:prstGeom>
          <a:noFill/>
        </p:spPr>
      </p:pic>
      <p:sp>
        <p:nvSpPr>
          <p:cNvPr id="8" name="Text Placeholder 7"/>
          <p:cNvSpPr>
            <a:spLocks noGrp="1"/>
          </p:cNvSpPr>
          <p:nvPr>
            <p:ph type="body" sz="quarter" idx="12"/>
          </p:nvPr>
        </p:nvSpPr>
        <p:spPr>
          <a:xfrm>
            <a:off x="533400" y="533400"/>
            <a:ext cx="6324600" cy="4191000"/>
          </a:xfrm>
        </p:spPr>
        <p:txBody>
          <a:bodyPr>
            <a:normAutofit/>
          </a:bodyPr>
          <a:lstStyle>
            <a:lvl1pPr marL="0" indent="0">
              <a:lnSpc>
                <a:spcPts val="7200"/>
              </a:lnSpc>
              <a:buNone/>
              <a:defRPr sz="7200" b="1">
                <a:solidFill>
                  <a:schemeClr val="bg1"/>
                </a:solidFill>
              </a:defRPr>
            </a:lvl1pPr>
          </a:lstStyle>
          <a:p>
            <a:pPr lvl="0"/>
            <a:r>
              <a:rPr lang="en-US" smtClean="0"/>
              <a:t>Click to edit Master text styles</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46641" y="4380411"/>
            <a:ext cx="2401859" cy="1941724"/>
          </a:xfrm>
          <a:prstGeom prst="rect">
            <a:avLst/>
          </a:prstGeom>
        </p:spPr>
      </p:pic>
    </p:spTree>
    <p:extLst>
      <p:ext uri="{BB962C8B-B14F-4D97-AF65-F5344CB8AC3E}">
        <p14:creationId xmlns:p14="http://schemas.microsoft.com/office/powerpoint/2010/main" val="22944238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60F68BE-E05A-42FF-97A6-822C225B5D4D}" type="datetimeFigureOut">
              <a:rPr lang="en-US" smtClean="0"/>
              <a:t>7/5/2017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0949DDF-FC5E-424F-839F-87001609D7BF}" type="slidenum">
              <a:rPr lang="en-US" smtClean="0"/>
              <a:t>‹#›</a:t>
            </a:fld>
            <a:endParaRPr lang="en-US"/>
          </a:p>
        </p:txBody>
      </p:sp>
    </p:spTree>
    <p:extLst>
      <p:ext uri="{BB962C8B-B14F-4D97-AF65-F5344CB8AC3E}">
        <p14:creationId xmlns:p14="http://schemas.microsoft.com/office/powerpoint/2010/main" val="17653280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60F68BE-E05A-42FF-97A6-822C225B5D4D}" type="datetimeFigureOut">
              <a:rPr lang="en-US" smtClean="0"/>
              <a:t>7/5/2017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0949DDF-FC5E-424F-839F-87001609D7BF}" type="slidenum">
              <a:rPr lang="en-US" smtClean="0"/>
              <a:t>‹#›</a:t>
            </a:fld>
            <a:endParaRPr lang="en-US"/>
          </a:p>
        </p:txBody>
      </p:sp>
    </p:spTree>
    <p:extLst>
      <p:ext uri="{BB962C8B-B14F-4D97-AF65-F5344CB8AC3E}">
        <p14:creationId xmlns:p14="http://schemas.microsoft.com/office/powerpoint/2010/main" val="7111894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C60F68BE-E05A-42FF-97A6-822C225B5D4D}" type="datetimeFigureOut">
              <a:rPr lang="en-US" smtClean="0"/>
              <a:t>7/5/2017</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40949DDF-FC5E-424F-839F-87001609D7BF}" type="slidenum">
              <a:rPr lang="en-US" smtClean="0"/>
              <a:t>‹#›</a:t>
            </a:fld>
            <a:endParaRPr lang="en-US"/>
          </a:p>
        </p:txBody>
      </p:sp>
    </p:spTree>
    <p:extLst>
      <p:ext uri="{BB962C8B-B14F-4D97-AF65-F5344CB8AC3E}">
        <p14:creationId xmlns:p14="http://schemas.microsoft.com/office/powerpoint/2010/main" val="36493696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C60F68BE-E05A-42FF-97A6-822C225B5D4D}" type="datetimeFigureOut">
              <a:rPr lang="en-US" smtClean="0"/>
              <a:t>7/5/2017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40949DDF-FC5E-424F-839F-87001609D7BF}" type="slidenum">
              <a:rPr lang="en-US" smtClean="0"/>
              <a:t>‹#›</a:t>
            </a:fld>
            <a:endParaRPr lang="en-US"/>
          </a:p>
        </p:txBody>
      </p:sp>
    </p:spTree>
    <p:extLst>
      <p:ext uri="{BB962C8B-B14F-4D97-AF65-F5344CB8AC3E}">
        <p14:creationId xmlns:p14="http://schemas.microsoft.com/office/powerpoint/2010/main" val="16740934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C60F68BE-E05A-42FF-97A6-822C225B5D4D}" type="datetimeFigureOut">
              <a:rPr lang="en-US" smtClean="0"/>
              <a:t>7/5/2017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40949DDF-FC5E-424F-839F-87001609D7BF}" type="slidenum">
              <a:rPr lang="en-US" smtClean="0"/>
              <a:t>‹#›</a:t>
            </a:fld>
            <a:endParaRPr lang="en-US"/>
          </a:p>
        </p:txBody>
      </p:sp>
    </p:spTree>
    <p:extLst>
      <p:ext uri="{BB962C8B-B14F-4D97-AF65-F5344CB8AC3E}">
        <p14:creationId xmlns:p14="http://schemas.microsoft.com/office/powerpoint/2010/main" val="35634222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Placeholder 2"/>
          <p:cNvPicPr>
            <a:picLocks noChangeAspect="1"/>
          </p:cNvPicPr>
          <p:nvPr userDrawn="1"/>
        </p:nvPicPr>
        <p:blipFill>
          <a:blip r:embed="rId2" cstate="email">
            <a:extLst>
              <a:ext uri="{28A0092B-C50C-407E-A947-70E740481C1C}">
                <a14:useLocalDpi xmlns:a14="http://schemas.microsoft.com/office/drawing/2010/main"/>
              </a:ext>
            </a:extLst>
          </a:blip>
          <a:srcRect l="5556" r="5556"/>
          <a:stretch>
            <a:fillRect/>
          </a:stretch>
        </p:blipFill>
        <p:spPr>
          <a:xfrm>
            <a:off x="0" y="0"/>
            <a:ext cx="9144000" cy="6858000"/>
          </a:xfrm>
          <a:prstGeom prst="rect">
            <a:avLst/>
          </a:prstGeom>
        </p:spPr>
      </p:pic>
      <p:sp>
        <p:nvSpPr>
          <p:cNvPr id="3" name="Footer Placeholder 2"/>
          <p:cNvSpPr>
            <a:spLocks noGrp="1"/>
          </p:cNvSpPr>
          <p:nvPr>
            <p:ph type="ftr" sz="quarter" idx="10"/>
          </p:nvPr>
        </p:nvSpPr>
        <p:spPr/>
        <p:txBody>
          <a:bodyPr/>
          <a:lstStyle/>
          <a:p>
            <a:endParaRPr lang="en-US" dirty="0"/>
          </a:p>
        </p:txBody>
      </p:sp>
      <p:sp>
        <p:nvSpPr>
          <p:cNvPr id="4" name="Rectangle 3"/>
          <p:cNvSpPr/>
          <p:nvPr userDrawn="1"/>
        </p:nvSpPr>
        <p:spPr>
          <a:xfrm rot="16200000">
            <a:off x="4055364" y="866552"/>
            <a:ext cx="1033272" cy="9144000"/>
          </a:xfrm>
          <a:prstGeom prst="rect">
            <a:avLst/>
          </a:prstGeom>
          <a:solidFill>
            <a:srgbClr val="007161">
              <a:alpha val="75000"/>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180753" y="5086774"/>
            <a:ext cx="7304567" cy="703557"/>
          </a:xfrm>
        </p:spPr>
        <p:txBody>
          <a:bodyPr/>
          <a:lstStyle>
            <a:lvl1pPr>
              <a:defRPr b="0">
                <a:solidFill>
                  <a:schemeClr val="bg1"/>
                </a:solidFill>
              </a:defRPr>
            </a:lvl1pPr>
          </a:lstStyle>
          <a:p>
            <a:r>
              <a:rPr lang="en-US" dirty="0" smtClean="0"/>
              <a:t>Click to edit Master title style</a:t>
            </a: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66073" y="4904894"/>
            <a:ext cx="1299185" cy="1050294"/>
          </a:xfrm>
          <a:prstGeom prst="rect">
            <a:avLst/>
          </a:prstGeom>
        </p:spPr>
      </p:pic>
    </p:spTree>
    <p:extLst>
      <p:ext uri="{BB962C8B-B14F-4D97-AF65-F5344CB8AC3E}">
        <p14:creationId xmlns:p14="http://schemas.microsoft.com/office/powerpoint/2010/main" val="5087373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60F68BE-E05A-42FF-97A6-822C225B5D4D}" type="datetimeFigureOut">
              <a:rPr lang="en-US" smtClean="0"/>
              <a:t>7/5/2017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0949DDF-FC5E-424F-839F-87001609D7BF}" type="slidenum">
              <a:rPr lang="en-US" smtClean="0"/>
              <a:t>‹#›</a:t>
            </a:fld>
            <a:endParaRPr lang="en-US"/>
          </a:p>
        </p:txBody>
      </p:sp>
    </p:spTree>
    <p:extLst>
      <p:ext uri="{BB962C8B-B14F-4D97-AF65-F5344CB8AC3E}">
        <p14:creationId xmlns:p14="http://schemas.microsoft.com/office/powerpoint/2010/main" val="33708066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60F68BE-E05A-42FF-97A6-822C225B5D4D}" type="datetimeFigureOut">
              <a:rPr lang="en-US" smtClean="0"/>
              <a:t>7/5/2017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0949DDF-FC5E-424F-839F-87001609D7BF}" type="slidenum">
              <a:rPr lang="en-US" smtClean="0"/>
              <a:t>‹#›</a:t>
            </a:fld>
            <a:endParaRPr lang="en-US"/>
          </a:p>
        </p:txBody>
      </p:sp>
    </p:spTree>
    <p:extLst>
      <p:ext uri="{BB962C8B-B14F-4D97-AF65-F5344CB8AC3E}">
        <p14:creationId xmlns:p14="http://schemas.microsoft.com/office/powerpoint/2010/main" val="23920071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60F68BE-E05A-42FF-97A6-822C225B5D4D}" type="datetimeFigureOut">
              <a:rPr lang="en-US" smtClean="0"/>
              <a:t>7/5/2017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0949DDF-FC5E-424F-839F-87001609D7BF}" type="slidenum">
              <a:rPr lang="en-US" smtClean="0"/>
              <a:t>‹#›</a:t>
            </a:fld>
            <a:endParaRPr lang="en-US"/>
          </a:p>
        </p:txBody>
      </p:sp>
    </p:spTree>
    <p:extLst>
      <p:ext uri="{BB962C8B-B14F-4D97-AF65-F5344CB8AC3E}">
        <p14:creationId xmlns:p14="http://schemas.microsoft.com/office/powerpoint/2010/main" val="16819893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60F68BE-E05A-42FF-97A6-822C225B5D4D}" type="datetimeFigureOut">
              <a:rPr lang="en-US" smtClean="0"/>
              <a:t>7/5/2017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0949DDF-FC5E-424F-839F-87001609D7BF}" type="slidenum">
              <a:rPr lang="en-US" smtClean="0"/>
              <a:t>‹#›</a:t>
            </a:fld>
            <a:endParaRPr lang="en-US"/>
          </a:p>
        </p:txBody>
      </p:sp>
    </p:spTree>
    <p:extLst>
      <p:ext uri="{BB962C8B-B14F-4D97-AF65-F5344CB8AC3E}">
        <p14:creationId xmlns:p14="http://schemas.microsoft.com/office/powerpoint/2010/main" val="39579933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332_Title and Content w/ Photo White">
    <p:spTree>
      <p:nvGrpSpPr>
        <p:cNvPr id="1" name=""/>
        <p:cNvGrpSpPr/>
        <p:nvPr/>
      </p:nvGrpSpPr>
      <p:grpSpPr>
        <a:xfrm>
          <a:off x="0" y="0"/>
          <a:ext cx="0" cy="0"/>
          <a:chOff x="0" y="0"/>
          <a:chExt cx="0" cy="0"/>
        </a:xfrm>
      </p:grpSpPr>
      <p:sp>
        <p:nvSpPr>
          <p:cNvPr id="5" name="Rectangle 4"/>
          <p:cNvSpPr/>
          <p:nvPr/>
        </p:nvSpPr>
        <p:spPr>
          <a:xfrm>
            <a:off x="1600200" y="0"/>
            <a:ext cx="192088" cy="6858000"/>
          </a:xfrm>
          <a:prstGeom prst="rect">
            <a:avLst/>
          </a:prstGeom>
          <a:solidFill>
            <a:srgbClr val="EBE6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Picture Placeholder 8"/>
          <p:cNvSpPr>
            <a:spLocks noGrp="1"/>
          </p:cNvSpPr>
          <p:nvPr>
            <p:ph type="pic" sz="quarter" idx="13"/>
          </p:nvPr>
        </p:nvSpPr>
        <p:spPr>
          <a:xfrm>
            <a:off x="0" y="0"/>
            <a:ext cx="1600200" cy="4572000"/>
          </a:xfrm>
        </p:spPr>
        <p:txBody>
          <a:bodyPr rtlCol="0">
            <a:normAutofit/>
          </a:bodyPr>
          <a:lstStyle>
            <a:lvl1pPr marL="0" indent="0" algn="l" defTabSz="914400" rtl="0" eaLnBrk="1" latinLnBrk="0" hangingPunct="1">
              <a:spcBef>
                <a:spcPct val="20000"/>
              </a:spcBef>
              <a:buFont typeface="Arial" pitchFamily="34" charset="0"/>
              <a:buNone/>
              <a:defRPr lang="en-US" sz="1400" kern="1200" dirty="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2" name="Title 1"/>
          <p:cNvSpPr>
            <a:spLocks noGrp="1"/>
          </p:cNvSpPr>
          <p:nvPr>
            <p:ph type="title"/>
          </p:nvPr>
        </p:nvSpPr>
        <p:spPr>
          <a:xfrm>
            <a:off x="1981200" y="381000"/>
            <a:ext cx="6705600" cy="1143000"/>
          </a:xfrm>
        </p:spPr>
        <p:txBody>
          <a:bodyPr anchor="b">
            <a:noAutofit/>
          </a:bodyPr>
          <a:lstStyle>
            <a:lvl1pPr algn="l" defTabSz="914400" rtl="0" eaLnBrk="1" latinLnBrk="0" hangingPunct="1">
              <a:lnSpc>
                <a:spcPts val="4200"/>
              </a:lnSpc>
              <a:spcBef>
                <a:spcPct val="0"/>
              </a:spcBef>
              <a:buNone/>
              <a:defRPr lang="en-US" sz="4100" b="1" kern="1200" dirty="0">
                <a:solidFill>
                  <a:srgbClr val="006B5E"/>
                </a:solidFill>
                <a:latin typeface="Calibri Light" panose="020F0302020204030204" pitchFamily="34" charset="0"/>
                <a:ea typeface="+mj-ea"/>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1981200" y="1600200"/>
            <a:ext cx="6705600" cy="4419599"/>
          </a:xfrm>
        </p:spPr>
        <p:txBody>
          <a:bodyPr/>
          <a:lstStyle>
            <a:lvl1pPr marL="0" indent="0">
              <a:buNone/>
              <a:defRPr sz="2000">
                <a:solidFill>
                  <a:schemeClr val="tx1">
                    <a:lumMod val="50000"/>
                  </a:schemeClr>
                </a:solidFill>
              </a:defRPr>
            </a:lvl1pPr>
            <a:lvl2pPr marL="174625" indent="-174625">
              <a:spcBef>
                <a:spcPts val="900"/>
              </a:spcBef>
              <a:buFont typeface="Arial" pitchFamily="34" charset="0"/>
              <a:buChar char="•"/>
              <a:defRPr lang="en-US" sz="2000" kern="1200" dirty="0" smtClean="0">
                <a:solidFill>
                  <a:schemeClr val="tx1">
                    <a:lumMod val="50000"/>
                  </a:schemeClr>
                </a:solidFill>
                <a:latin typeface="+mn-lt"/>
                <a:ea typeface="+mn-ea"/>
                <a:cs typeface="+mn-cs"/>
              </a:defRPr>
            </a:lvl2pPr>
            <a:lvl3pPr marL="457200" indent="-282575">
              <a:buFont typeface="Calibri" pitchFamily="34" charset="0"/>
              <a:buChar char="―"/>
              <a:defRPr sz="1800">
                <a:solidFill>
                  <a:schemeClr val="tx1">
                    <a:lumMod val="50000"/>
                  </a:schemeClr>
                </a:solidFill>
              </a:defRPr>
            </a:lvl3pPr>
            <a:lvl4pPr marL="739775" indent="-228600">
              <a:defRPr sz="1600">
                <a:solidFill>
                  <a:schemeClr val="tx1">
                    <a:lumMod val="50000"/>
                  </a:schemeClr>
                </a:solidFill>
              </a:defRPr>
            </a:lvl4pPr>
            <a:lvl5pPr marL="968375" indent="-228600">
              <a:defRPr sz="1600">
                <a:solidFill>
                  <a:schemeClr val="tx1">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14"/>
          </p:nvPr>
        </p:nvSpPr>
        <p:spPr/>
        <p:txBody>
          <a:bodyPr vert="horz" wrap="square" lIns="91440" tIns="45720" rIns="91440" bIns="45720" numCol="1" anchor="t" anchorCtr="0" compatLnSpc="1">
            <a:prstTxWarp prst="textNoShape">
              <a:avLst/>
            </a:prstTxWarp>
          </a:bodyPr>
          <a:lstStyle>
            <a:lvl1pPr fontAlgn="base">
              <a:spcBef>
                <a:spcPct val="0"/>
              </a:spcBef>
              <a:spcAft>
                <a:spcPct val="0"/>
              </a:spcAft>
              <a:defRPr sz="1000">
                <a:cs typeface="Arial" charset="0"/>
              </a:defRPr>
            </a:lvl1pPr>
          </a:lstStyle>
          <a:p>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5943600"/>
            <a:ext cx="1371600" cy="70734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4785012"/>
            <a:ext cx="1244600" cy="1031351"/>
          </a:xfrm>
          <a:prstGeom prst="rect">
            <a:avLst/>
          </a:prstGeom>
        </p:spPr>
      </p:pic>
    </p:spTree>
    <p:extLst>
      <p:ext uri="{BB962C8B-B14F-4D97-AF65-F5344CB8AC3E}">
        <p14:creationId xmlns:p14="http://schemas.microsoft.com/office/powerpoint/2010/main" val="22563568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335_Title and Content w/ Photo White">
    <p:spTree>
      <p:nvGrpSpPr>
        <p:cNvPr id="1" name=""/>
        <p:cNvGrpSpPr/>
        <p:nvPr/>
      </p:nvGrpSpPr>
      <p:grpSpPr>
        <a:xfrm>
          <a:off x="0" y="0"/>
          <a:ext cx="0" cy="0"/>
          <a:chOff x="0" y="0"/>
          <a:chExt cx="0" cy="0"/>
        </a:xfrm>
      </p:grpSpPr>
      <p:sp>
        <p:nvSpPr>
          <p:cNvPr id="5" name="Rectangle 4"/>
          <p:cNvSpPr/>
          <p:nvPr/>
        </p:nvSpPr>
        <p:spPr>
          <a:xfrm>
            <a:off x="1600200" y="0"/>
            <a:ext cx="192088" cy="6858000"/>
          </a:xfrm>
          <a:prstGeom prst="rect">
            <a:avLst/>
          </a:prstGeom>
          <a:solidFill>
            <a:srgbClr val="EBE6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Picture Placeholder 8"/>
          <p:cNvSpPr>
            <a:spLocks noGrp="1"/>
          </p:cNvSpPr>
          <p:nvPr>
            <p:ph type="pic" sz="quarter" idx="13"/>
          </p:nvPr>
        </p:nvSpPr>
        <p:spPr>
          <a:xfrm>
            <a:off x="0" y="0"/>
            <a:ext cx="1600200" cy="4572000"/>
          </a:xfrm>
        </p:spPr>
        <p:txBody>
          <a:bodyPr rtlCol="0">
            <a:normAutofit/>
          </a:bodyPr>
          <a:lstStyle>
            <a:lvl1pPr marL="0" indent="0" algn="l" defTabSz="914400" rtl="0" eaLnBrk="1" latinLnBrk="0" hangingPunct="1">
              <a:spcBef>
                <a:spcPct val="20000"/>
              </a:spcBef>
              <a:buFont typeface="Arial" pitchFamily="34" charset="0"/>
              <a:buNone/>
              <a:defRPr lang="en-US" sz="1400" kern="1200" dirty="0">
                <a:solidFill>
                  <a:schemeClr val="tx1"/>
                </a:solidFill>
                <a:latin typeface="+mn-lt"/>
                <a:ea typeface="+mn-ea"/>
                <a:cs typeface="+mn-cs"/>
              </a:defRPr>
            </a:lvl1pPr>
          </a:lstStyle>
          <a:p>
            <a:pPr lvl="0"/>
            <a:r>
              <a:rPr lang="en-US" noProof="0" smtClean="0"/>
              <a:t>Click icon to add picture</a:t>
            </a:r>
            <a:endParaRPr lang="en-US" noProof="0" dirty="0"/>
          </a:p>
        </p:txBody>
      </p:sp>
      <p:sp>
        <p:nvSpPr>
          <p:cNvPr id="2" name="Title 1"/>
          <p:cNvSpPr>
            <a:spLocks noGrp="1"/>
          </p:cNvSpPr>
          <p:nvPr>
            <p:ph type="title"/>
          </p:nvPr>
        </p:nvSpPr>
        <p:spPr>
          <a:xfrm>
            <a:off x="1981200" y="381000"/>
            <a:ext cx="6705600" cy="1143000"/>
          </a:xfrm>
        </p:spPr>
        <p:txBody>
          <a:bodyPr anchor="b">
            <a:noAutofit/>
          </a:bodyPr>
          <a:lstStyle>
            <a:lvl1pPr algn="l" defTabSz="914400" rtl="0" eaLnBrk="1" latinLnBrk="0" hangingPunct="1">
              <a:lnSpc>
                <a:spcPts val="4200"/>
              </a:lnSpc>
              <a:spcBef>
                <a:spcPct val="0"/>
              </a:spcBef>
              <a:buNone/>
              <a:defRPr lang="en-US" sz="4500" b="1" kern="1200" dirty="0">
                <a:solidFill>
                  <a:srgbClr val="006B5E"/>
                </a:solidFill>
                <a:latin typeface="+mj-lt"/>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a:xfrm>
            <a:off x="1981200" y="1600200"/>
            <a:ext cx="6705600" cy="4419599"/>
          </a:xfrm>
        </p:spPr>
        <p:txBody>
          <a:bodyPr/>
          <a:lstStyle>
            <a:lvl1pPr marL="0" indent="0">
              <a:buNone/>
              <a:defRPr sz="2000">
                <a:solidFill>
                  <a:srgbClr val="5A492E"/>
                </a:solidFill>
              </a:defRPr>
            </a:lvl1pPr>
            <a:lvl2pPr marL="174625" indent="-174625">
              <a:spcBef>
                <a:spcPts val="900"/>
              </a:spcBef>
              <a:buFont typeface="Arial" pitchFamily="34" charset="0"/>
              <a:buChar char="•"/>
              <a:defRPr lang="en-US" sz="2000" kern="1200" dirty="0" smtClean="0">
                <a:solidFill>
                  <a:srgbClr val="5A492E"/>
                </a:solidFill>
                <a:latin typeface="+mn-lt"/>
                <a:ea typeface="+mn-ea"/>
                <a:cs typeface="+mn-cs"/>
              </a:defRPr>
            </a:lvl2pPr>
            <a:lvl3pPr marL="457200" indent="-282575">
              <a:buFont typeface="Calibri" pitchFamily="34" charset="0"/>
              <a:buChar char="―"/>
              <a:defRPr sz="1800">
                <a:solidFill>
                  <a:srgbClr val="5A492E"/>
                </a:solidFill>
              </a:defRPr>
            </a:lvl3pPr>
            <a:lvl4pPr marL="739775" indent="-228600">
              <a:defRPr sz="1600">
                <a:solidFill>
                  <a:srgbClr val="5A492E"/>
                </a:solidFill>
              </a:defRPr>
            </a:lvl4pPr>
            <a:lvl5pPr marL="968375" indent="-228600">
              <a:defRPr sz="1600">
                <a:solidFill>
                  <a:srgbClr val="5A492E"/>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4"/>
          <p:cNvSpPr>
            <a:spLocks noGrp="1"/>
          </p:cNvSpPr>
          <p:nvPr>
            <p:ph type="ftr" sz="quarter" idx="14"/>
          </p:nvPr>
        </p:nvSpPr>
        <p:spPr/>
        <p:txBody>
          <a:bodyPr vert="horz" wrap="square" lIns="91440" tIns="45720" rIns="91440" bIns="45720" numCol="1" anchor="t" anchorCtr="0" compatLnSpc="1">
            <a:prstTxWarp prst="textNoShape">
              <a:avLst/>
            </a:prstTxWarp>
          </a:bodyPr>
          <a:lstStyle>
            <a:lvl1pPr fontAlgn="base">
              <a:spcBef>
                <a:spcPct val="0"/>
              </a:spcBef>
              <a:spcAft>
                <a:spcPct val="0"/>
              </a:spcAft>
              <a:defRPr sz="1000">
                <a:cs typeface="Arial" charset="0"/>
              </a:defRPr>
            </a:lvl1pPr>
          </a:lstStyle>
          <a:p>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5943600"/>
            <a:ext cx="1371600" cy="707343"/>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4785012"/>
            <a:ext cx="1244600" cy="1031351"/>
          </a:xfrm>
          <a:prstGeom prst="rect">
            <a:avLst/>
          </a:prstGeom>
        </p:spPr>
      </p:pic>
    </p:spTree>
    <p:extLst>
      <p:ext uri="{BB962C8B-B14F-4D97-AF65-F5344CB8AC3E}">
        <p14:creationId xmlns:p14="http://schemas.microsoft.com/office/powerpoint/2010/main" val="25723646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340_Title and Content w/ Photo White">
    <p:spTree>
      <p:nvGrpSpPr>
        <p:cNvPr id="1" name=""/>
        <p:cNvGrpSpPr/>
        <p:nvPr/>
      </p:nvGrpSpPr>
      <p:grpSpPr>
        <a:xfrm>
          <a:off x="0" y="0"/>
          <a:ext cx="0" cy="0"/>
          <a:chOff x="0" y="0"/>
          <a:chExt cx="0" cy="0"/>
        </a:xfrm>
      </p:grpSpPr>
      <p:sp>
        <p:nvSpPr>
          <p:cNvPr id="5" name="Rectangle 4"/>
          <p:cNvSpPr/>
          <p:nvPr/>
        </p:nvSpPr>
        <p:spPr>
          <a:xfrm>
            <a:off x="1600200" y="0"/>
            <a:ext cx="192088" cy="6858000"/>
          </a:xfrm>
          <a:prstGeom prst="rect">
            <a:avLst/>
          </a:prstGeom>
          <a:solidFill>
            <a:srgbClr val="EBE6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Picture Placeholder 8"/>
          <p:cNvSpPr>
            <a:spLocks noGrp="1"/>
          </p:cNvSpPr>
          <p:nvPr>
            <p:ph type="pic" sz="quarter" idx="13"/>
          </p:nvPr>
        </p:nvSpPr>
        <p:spPr>
          <a:xfrm>
            <a:off x="0" y="0"/>
            <a:ext cx="1600200" cy="4572000"/>
          </a:xfrm>
        </p:spPr>
        <p:txBody>
          <a:bodyPr rtlCol="0">
            <a:normAutofit/>
          </a:bodyPr>
          <a:lstStyle>
            <a:lvl1pPr marL="0" indent="0" algn="l" defTabSz="914400" rtl="0" eaLnBrk="1" latinLnBrk="0" hangingPunct="1">
              <a:spcBef>
                <a:spcPct val="20000"/>
              </a:spcBef>
              <a:buFont typeface="Arial" pitchFamily="34" charset="0"/>
              <a:buNone/>
              <a:defRPr lang="en-US" sz="1400" kern="1200" dirty="0">
                <a:solidFill>
                  <a:schemeClr val="tx1"/>
                </a:solidFill>
                <a:latin typeface="+mn-lt"/>
                <a:ea typeface="+mn-ea"/>
                <a:cs typeface="+mn-cs"/>
              </a:defRPr>
            </a:lvl1pPr>
          </a:lstStyle>
          <a:p>
            <a:pPr lvl="0"/>
            <a:r>
              <a:rPr lang="en-US" noProof="0" smtClean="0"/>
              <a:t>Click icon to add picture</a:t>
            </a:r>
            <a:endParaRPr lang="en-US" noProof="0" dirty="0"/>
          </a:p>
        </p:txBody>
      </p:sp>
      <p:sp>
        <p:nvSpPr>
          <p:cNvPr id="2" name="Title 1"/>
          <p:cNvSpPr>
            <a:spLocks noGrp="1"/>
          </p:cNvSpPr>
          <p:nvPr>
            <p:ph type="title"/>
          </p:nvPr>
        </p:nvSpPr>
        <p:spPr>
          <a:xfrm>
            <a:off x="1981200" y="381000"/>
            <a:ext cx="6705600" cy="1143000"/>
          </a:xfrm>
        </p:spPr>
        <p:txBody>
          <a:bodyPr anchor="b">
            <a:noAutofit/>
          </a:bodyPr>
          <a:lstStyle>
            <a:lvl1pPr algn="l" defTabSz="914400" rtl="0" eaLnBrk="1" latinLnBrk="0" hangingPunct="1">
              <a:lnSpc>
                <a:spcPts val="4200"/>
              </a:lnSpc>
              <a:spcBef>
                <a:spcPct val="0"/>
              </a:spcBef>
              <a:buNone/>
              <a:defRPr lang="en-US" sz="4500" b="1" kern="1200" dirty="0">
                <a:solidFill>
                  <a:srgbClr val="006B5E"/>
                </a:solidFill>
                <a:latin typeface="+mj-lt"/>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a:xfrm>
            <a:off x="1981200" y="1600200"/>
            <a:ext cx="6705600" cy="4419599"/>
          </a:xfrm>
        </p:spPr>
        <p:txBody>
          <a:bodyPr/>
          <a:lstStyle>
            <a:lvl1pPr marL="0" indent="0">
              <a:buNone/>
              <a:defRPr sz="2000">
                <a:solidFill>
                  <a:srgbClr val="5A492E"/>
                </a:solidFill>
              </a:defRPr>
            </a:lvl1pPr>
            <a:lvl2pPr marL="174625" indent="-174625">
              <a:spcBef>
                <a:spcPts val="900"/>
              </a:spcBef>
              <a:buFont typeface="Arial" pitchFamily="34" charset="0"/>
              <a:buChar char="•"/>
              <a:defRPr lang="en-US" sz="2000" kern="1200" dirty="0" smtClean="0">
                <a:solidFill>
                  <a:srgbClr val="5A492E"/>
                </a:solidFill>
                <a:latin typeface="+mn-lt"/>
                <a:ea typeface="+mn-ea"/>
                <a:cs typeface="+mn-cs"/>
              </a:defRPr>
            </a:lvl2pPr>
            <a:lvl3pPr marL="457200" indent="-282575">
              <a:buFont typeface="Calibri" pitchFamily="34" charset="0"/>
              <a:buChar char="―"/>
              <a:defRPr sz="1800">
                <a:solidFill>
                  <a:srgbClr val="5A492E"/>
                </a:solidFill>
              </a:defRPr>
            </a:lvl3pPr>
            <a:lvl4pPr marL="739775" indent="-228600">
              <a:defRPr sz="1600">
                <a:solidFill>
                  <a:srgbClr val="5A492E"/>
                </a:solidFill>
              </a:defRPr>
            </a:lvl4pPr>
            <a:lvl5pPr marL="968375" indent="-228600">
              <a:defRPr sz="1600">
                <a:solidFill>
                  <a:srgbClr val="5A492E"/>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4"/>
          <p:cNvSpPr>
            <a:spLocks noGrp="1"/>
          </p:cNvSpPr>
          <p:nvPr>
            <p:ph type="ftr" sz="quarter" idx="14"/>
          </p:nvPr>
        </p:nvSpPr>
        <p:spPr/>
        <p:txBody>
          <a:bodyPr vert="horz" wrap="square" lIns="91440" tIns="45720" rIns="91440" bIns="45720" numCol="1" anchor="t" anchorCtr="0" compatLnSpc="1">
            <a:prstTxWarp prst="textNoShape">
              <a:avLst/>
            </a:prstTxWarp>
          </a:bodyPr>
          <a:lstStyle>
            <a:lvl1pPr fontAlgn="base">
              <a:spcBef>
                <a:spcPct val="0"/>
              </a:spcBef>
              <a:spcAft>
                <a:spcPct val="0"/>
              </a:spcAft>
              <a:defRPr sz="1000">
                <a:cs typeface="Arial" charset="0"/>
              </a:defRPr>
            </a:lvl1pPr>
          </a:lstStyle>
          <a:p>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5943600"/>
            <a:ext cx="1371600" cy="707343"/>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4785012"/>
            <a:ext cx="1244600" cy="1031351"/>
          </a:xfrm>
          <a:prstGeom prst="rect">
            <a:avLst/>
          </a:prstGeom>
        </p:spPr>
      </p:pic>
    </p:spTree>
    <p:extLst>
      <p:ext uri="{BB962C8B-B14F-4D97-AF65-F5344CB8AC3E}">
        <p14:creationId xmlns:p14="http://schemas.microsoft.com/office/powerpoint/2010/main" val="3445119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8_Title and Content w/ Photo Whit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0"/>
            <a:ext cx="1600200" cy="4572000"/>
          </a:xfrm>
        </p:spPr>
        <p:txBody>
          <a:bodyPr>
            <a:normAutofit/>
          </a:bodyPr>
          <a:lstStyle>
            <a:lvl1pPr marL="0" indent="0" algn="l" defTabSz="914400" rtl="0" eaLnBrk="1" latinLnBrk="0" hangingPunct="1">
              <a:spcBef>
                <a:spcPct val="20000"/>
              </a:spcBef>
              <a:buFont typeface="Arial" pitchFamily="34" charset="0"/>
              <a:buNone/>
              <a:defRPr lang="en-US" sz="1400" kern="1200" dirty="0">
                <a:solidFill>
                  <a:schemeClr val="tx1"/>
                </a:solidFill>
                <a:latin typeface="+mn-lt"/>
                <a:ea typeface="+mn-ea"/>
                <a:cs typeface="+mn-cs"/>
              </a:defRPr>
            </a:lvl1pPr>
          </a:lstStyle>
          <a:p>
            <a:r>
              <a:rPr lang="en-US" smtClean="0"/>
              <a:t>Click icon to add picture</a:t>
            </a:r>
            <a:endParaRPr lang="en-US" dirty="0"/>
          </a:p>
        </p:txBody>
      </p:sp>
      <p:sp>
        <p:nvSpPr>
          <p:cNvPr id="2" name="Title 1"/>
          <p:cNvSpPr>
            <a:spLocks noGrp="1"/>
          </p:cNvSpPr>
          <p:nvPr>
            <p:ph type="title"/>
          </p:nvPr>
        </p:nvSpPr>
        <p:spPr>
          <a:xfrm>
            <a:off x="1981200" y="381000"/>
            <a:ext cx="6705600" cy="1143000"/>
          </a:xfrm>
        </p:spPr>
        <p:txBody>
          <a:bodyPr anchor="b" anchorCtr="0">
            <a:noAutofit/>
          </a:bodyPr>
          <a:lstStyle>
            <a:lvl1pPr algn="l" defTabSz="914400" rtl="0" eaLnBrk="1" latinLnBrk="0" hangingPunct="1">
              <a:lnSpc>
                <a:spcPts val="4200"/>
              </a:lnSpc>
              <a:spcBef>
                <a:spcPct val="0"/>
              </a:spcBef>
              <a:buNone/>
              <a:defRPr lang="en-US" sz="4500" b="1" kern="1200" dirty="0">
                <a:solidFill>
                  <a:srgbClr val="006B5E"/>
                </a:solidFill>
                <a:latin typeface="+mj-lt"/>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a:xfrm>
            <a:off x="1981200" y="1600200"/>
            <a:ext cx="6705600" cy="4419599"/>
          </a:xfrm>
        </p:spPr>
        <p:txBody>
          <a:bodyPr/>
          <a:lstStyle>
            <a:lvl1pPr marL="0" indent="0">
              <a:buNone/>
              <a:defRPr sz="2000">
                <a:solidFill>
                  <a:srgbClr val="5A492E"/>
                </a:solidFill>
              </a:defRPr>
            </a:lvl1pPr>
            <a:lvl2pPr marL="174625" indent="-174625">
              <a:spcBef>
                <a:spcPts val="900"/>
              </a:spcBef>
              <a:buFont typeface="Arial" pitchFamily="34" charset="0"/>
              <a:buChar char="•"/>
              <a:defRPr lang="en-US" sz="2000" kern="1200" dirty="0" smtClean="0">
                <a:solidFill>
                  <a:srgbClr val="5A492E"/>
                </a:solidFill>
                <a:latin typeface="+mn-lt"/>
                <a:ea typeface="+mn-ea"/>
                <a:cs typeface="+mn-cs"/>
              </a:defRPr>
            </a:lvl2pPr>
            <a:lvl3pPr marL="457200" indent="-282575">
              <a:buFont typeface="Calibri" pitchFamily="34" charset="0"/>
              <a:buChar char="―"/>
              <a:defRPr sz="1800">
                <a:solidFill>
                  <a:srgbClr val="5A492E"/>
                </a:solidFill>
              </a:defRPr>
            </a:lvl3pPr>
            <a:lvl4pPr marL="739775" indent="-228600">
              <a:defRPr sz="1600">
                <a:solidFill>
                  <a:srgbClr val="5A492E"/>
                </a:solidFill>
              </a:defRPr>
            </a:lvl4pPr>
            <a:lvl5pPr marL="968375" indent="-228600">
              <a:defRPr sz="1600">
                <a:solidFill>
                  <a:srgbClr val="5A492E"/>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1600200" y="0"/>
            <a:ext cx="192024" cy="6858000"/>
          </a:xfrm>
          <a:prstGeom prst="rect">
            <a:avLst/>
          </a:prstGeom>
          <a:solidFill>
            <a:srgbClr val="EBE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3"/>
          </p:nvPr>
        </p:nvSpPr>
        <p:spPr>
          <a:xfrm>
            <a:off x="5410200" y="6400800"/>
            <a:ext cx="2895600" cy="365125"/>
          </a:xfrm>
          <a:prstGeom prst="rect">
            <a:avLst/>
          </a:prstGeom>
        </p:spPr>
        <p:txBody>
          <a:bodyPr/>
          <a:lstStyle>
            <a:lvl1pPr algn="r">
              <a:defRPr sz="1100">
                <a:solidFill>
                  <a:srgbClr val="AAA68A"/>
                </a:solidFill>
              </a:defRPr>
            </a:lvl1pPr>
          </a:lstStyle>
          <a:p>
            <a:endParaRPr lang="en-US"/>
          </a:p>
        </p:txBody>
      </p:sp>
      <p:sp>
        <p:nvSpPr>
          <p:cNvPr id="15" name="Slide Number Placeholder 5"/>
          <p:cNvSpPr>
            <a:spLocks noGrp="1"/>
          </p:cNvSpPr>
          <p:nvPr>
            <p:ph type="sldNum" sz="quarter" idx="4"/>
          </p:nvPr>
        </p:nvSpPr>
        <p:spPr>
          <a:xfrm>
            <a:off x="8229600" y="6340475"/>
            <a:ext cx="685800" cy="365125"/>
          </a:xfrm>
          <a:prstGeom prst="rect">
            <a:avLst/>
          </a:prstGeom>
        </p:spPr>
        <p:txBody>
          <a:bodyPr/>
          <a:lstStyle>
            <a:lvl1pPr algn="l">
              <a:defRPr sz="2000" b="1">
                <a:solidFill>
                  <a:srgbClr val="AAA68A"/>
                </a:solidFill>
              </a:defRPr>
            </a:lvl1pPr>
          </a:lstStyle>
          <a:p>
            <a:fld id="{40949DDF-FC5E-424F-839F-87001609D7BF}" type="slidenum">
              <a:rPr lang="en-US" smtClean="0"/>
              <a:t>‹#›</a:t>
            </a:fld>
            <a:endParaRPr lang="en-US"/>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5943600"/>
            <a:ext cx="1371600" cy="707343"/>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4785012"/>
            <a:ext cx="1244600" cy="1031351"/>
          </a:xfrm>
          <a:prstGeom prst="rect">
            <a:avLst/>
          </a:prstGeom>
        </p:spPr>
      </p:pic>
    </p:spTree>
    <p:extLst>
      <p:ext uri="{BB962C8B-B14F-4D97-AF65-F5344CB8AC3E}">
        <p14:creationId xmlns:p14="http://schemas.microsoft.com/office/powerpoint/2010/main" val="14057661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9_Title and Content w/ Photo Whit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0"/>
            <a:ext cx="1600200" cy="4572000"/>
          </a:xfrm>
        </p:spPr>
        <p:txBody>
          <a:bodyPr>
            <a:normAutofit/>
          </a:bodyPr>
          <a:lstStyle>
            <a:lvl1pPr marL="0" indent="0" algn="l" defTabSz="914400" rtl="0" eaLnBrk="1" latinLnBrk="0" hangingPunct="1">
              <a:spcBef>
                <a:spcPct val="20000"/>
              </a:spcBef>
              <a:buFont typeface="Arial" pitchFamily="34" charset="0"/>
              <a:buNone/>
              <a:defRPr lang="en-US" sz="1400" kern="1200" dirty="0">
                <a:solidFill>
                  <a:schemeClr val="tx1"/>
                </a:solidFill>
                <a:latin typeface="+mn-lt"/>
                <a:ea typeface="+mn-ea"/>
                <a:cs typeface="+mn-cs"/>
              </a:defRPr>
            </a:lvl1pPr>
          </a:lstStyle>
          <a:p>
            <a:r>
              <a:rPr lang="en-US" smtClean="0"/>
              <a:t>Click icon to add picture</a:t>
            </a:r>
            <a:endParaRPr lang="en-US" dirty="0"/>
          </a:p>
        </p:txBody>
      </p:sp>
      <p:sp>
        <p:nvSpPr>
          <p:cNvPr id="2" name="Title 1"/>
          <p:cNvSpPr>
            <a:spLocks noGrp="1"/>
          </p:cNvSpPr>
          <p:nvPr>
            <p:ph type="title"/>
          </p:nvPr>
        </p:nvSpPr>
        <p:spPr>
          <a:xfrm>
            <a:off x="1981200" y="381000"/>
            <a:ext cx="6705600" cy="1143000"/>
          </a:xfrm>
        </p:spPr>
        <p:txBody>
          <a:bodyPr anchor="b" anchorCtr="0">
            <a:noAutofit/>
          </a:bodyPr>
          <a:lstStyle>
            <a:lvl1pPr algn="l" defTabSz="914400" rtl="0" eaLnBrk="1" latinLnBrk="0" hangingPunct="1">
              <a:lnSpc>
                <a:spcPts val="4200"/>
              </a:lnSpc>
              <a:spcBef>
                <a:spcPct val="0"/>
              </a:spcBef>
              <a:buNone/>
              <a:defRPr lang="en-US" sz="4500" b="1" kern="1200" dirty="0">
                <a:solidFill>
                  <a:srgbClr val="006B5E"/>
                </a:solidFill>
                <a:latin typeface="+mj-lt"/>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a:xfrm>
            <a:off x="1981200" y="1600200"/>
            <a:ext cx="6705600" cy="4419599"/>
          </a:xfrm>
        </p:spPr>
        <p:txBody>
          <a:bodyPr/>
          <a:lstStyle>
            <a:lvl1pPr marL="0" indent="0">
              <a:buNone/>
              <a:defRPr sz="2000">
                <a:solidFill>
                  <a:srgbClr val="5A492E"/>
                </a:solidFill>
              </a:defRPr>
            </a:lvl1pPr>
            <a:lvl2pPr marL="174625" indent="-174625">
              <a:spcBef>
                <a:spcPts val="900"/>
              </a:spcBef>
              <a:buFont typeface="Arial" pitchFamily="34" charset="0"/>
              <a:buChar char="•"/>
              <a:defRPr lang="en-US" sz="2000" kern="1200" dirty="0" smtClean="0">
                <a:solidFill>
                  <a:srgbClr val="5A492E"/>
                </a:solidFill>
                <a:latin typeface="+mn-lt"/>
                <a:ea typeface="+mn-ea"/>
                <a:cs typeface="+mn-cs"/>
              </a:defRPr>
            </a:lvl2pPr>
            <a:lvl3pPr marL="457200" indent="-282575">
              <a:buFont typeface="Calibri" pitchFamily="34" charset="0"/>
              <a:buChar char="―"/>
              <a:defRPr sz="1800">
                <a:solidFill>
                  <a:srgbClr val="5A492E"/>
                </a:solidFill>
              </a:defRPr>
            </a:lvl3pPr>
            <a:lvl4pPr marL="739775" indent="-228600">
              <a:defRPr sz="1600">
                <a:solidFill>
                  <a:srgbClr val="5A492E"/>
                </a:solidFill>
              </a:defRPr>
            </a:lvl4pPr>
            <a:lvl5pPr marL="968375" indent="-228600">
              <a:defRPr sz="1600">
                <a:solidFill>
                  <a:srgbClr val="5A492E"/>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1600200" y="0"/>
            <a:ext cx="192024" cy="6858000"/>
          </a:xfrm>
          <a:prstGeom prst="rect">
            <a:avLst/>
          </a:prstGeom>
          <a:solidFill>
            <a:srgbClr val="EBE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3"/>
          </p:nvPr>
        </p:nvSpPr>
        <p:spPr>
          <a:xfrm>
            <a:off x="5410200" y="6400800"/>
            <a:ext cx="2895600" cy="365125"/>
          </a:xfrm>
          <a:prstGeom prst="rect">
            <a:avLst/>
          </a:prstGeom>
        </p:spPr>
        <p:txBody>
          <a:bodyPr/>
          <a:lstStyle>
            <a:lvl1pPr algn="r">
              <a:defRPr sz="1100">
                <a:solidFill>
                  <a:srgbClr val="AAA68A"/>
                </a:solidFill>
              </a:defRPr>
            </a:lvl1pPr>
          </a:lstStyle>
          <a:p>
            <a:endParaRPr lang="en-US"/>
          </a:p>
        </p:txBody>
      </p:sp>
      <p:sp>
        <p:nvSpPr>
          <p:cNvPr id="15" name="Slide Number Placeholder 5"/>
          <p:cNvSpPr>
            <a:spLocks noGrp="1"/>
          </p:cNvSpPr>
          <p:nvPr>
            <p:ph type="sldNum" sz="quarter" idx="4"/>
          </p:nvPr>
        </p:nvSpPr>
        <p:spPr>
          <a:xfrm>
            <a:off x="8229600" y="6340475"/>
            <a:ext cx="685800" cy="365125"/>
          </a:xfrm>
          <a:prstGeom prst="rect">
            <a:avLst/>
          </a:prstGeom>
        </p:spPr>
        <p:txBody>
          <a:bodyPr/>
          <a:lstStyle>
            <a:lvl1pPr algn="l">
              <a:defRPr sz="2000" b="1">
                <a:solidFill>
                  <a:srgbClr val="AAA68A"/>
                </a:solidFill>
              </a:defRPr>
            </a:lvl1pPr>
          </a:lstStyle>
          <a:p>
            <a:fld id="{40949DDF-FC5E-424F-839F-87001609D7BF}" type="slidenum">
              <a:rPr lang="en-US" smtClean="0"/>
              <a:t>‹#›</a:t>
            </a:fld>
            <a:endParaRPr lang="en-US"/>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5943600"/>
            <a:ext cx="1371600" cy="707343"/>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4785012"/>
            <a:ext cx="1244600" cy="1031351"/>
          </a:xfrm>
          <a:prstGeom prst="rect">
            <a:avLst/>
          </a:prstGeom>
        </p:spPr>
      </p:pic>
    </p:spTree>
    <p:extLst>
      <p:ext uri="{BB962C8B-B14F-4D97-AF65-F5344CB8AC3E}">
        <p14:creationId xmlns:p14="http://schemas.microsoft.com/office/powerpoint/2010/main" val="18036563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45_Title and Content w/ Photo Whit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0"/>
            <a:ext cx="1600200" cy="4572000"/>
          </a:xfrm>
        </p:spPr>
        <p:txBody>
          <a:bodyPr>
            <a:normAutofit/>
          </a:bodyPr>
          <a:lstStyle>
            <a:lvl1pPr marL="0" indent="0" algn="l" defTabSz="914400" rtl="0" eaLnBrk="1" latinLnBrk="0" hangingPunct="1">
              <a:spcBef>
                <a:spcPct val="20000"/>
              </a:spcBef>
              <a:buFont typeface="Arial" pitchFamily="34" charset="0"/>
              <a:buNone/>
              <a:defRPr lang="en-US" sz="1400" kern="1200" dirty="0">
                <a:solidFill>
                  <a:schemeClr val="tx1"/>
                </a:solidFill>
                <a:latin typeface="+mn-lt"/>
                <a:ea typeface="+mn-ea"/>
                <a:cs typeface="+mn-cs"/>
              </a:defRPr>
            </a:lvl1pPr>
          </a:lstStyle>
          <a:p>
            <a:r>
              <a:rPr lang="en-US" smtClean="0"/>
              <a:t>Click icon to add picture</a:t>
            </a:r>
            <a:endParaRPr lang="en-US" dirty="0"/>
          </a:p>
        </p:txBody>
      </p:sp>
      <p:sp>
        <p:nvSpPr>
          <p:cNvPr id="2" name="Title 1"/>
          <p:cNvSpPr>
            <a:spLocks noGrp="1"/>
          </p:cNvSpPr>
          <p:nvPr>
            <p:ph type="title"/>
          </p:nvPr>
        </p:nvSpPr>
        <p:spPr>
          <a:xfrm>
            <a:off x="1981200" y="381000"/>
            <a:ext cx="6705600" cy="1143000"/>
          </a:xfrm>
        </p:spPr>
        <p:txBody>
          <a:bodyPr anchor="b" anchorCtr="0">
            <a:noAutofit/>
          </a:bodyPr>
          <a:lstStyle>
            <a:lvl1pPr algn="l" defTabSz="914400" rtl="0" eaLnBrk="1" latinLnBrk="0" hangingPunct="1">
              <a:lnSpc>
                <a:spcPts val="4200"/>
              </a:lnSpc>
              <a:spcBef>
                <a:spcPct val="0"/>
              </a:spcBef>
              <a:buNone/>
              <a:defRPr lang="en-US" sz="4500" b="1" kern="1200" dirty="0">
                <a:solidFill>
                  <a:srgbClr val="006B5E"/>
                </a:solidFill>
                <a:latin typeface="+mj-lt"/>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a:xfrm>
            <a:off x="1981200" y="1600200"/>
            <a:ext cx="6705600" cy="4419599"/>
          </a:xfrm>
        </p:spPr>
        <p:txBody>
          <a:bodyPr/>
          <a:lstStyle>
            <a:lvl1pPr marL="0" indent="0">
              <a:buNone/>
              <a:defRPr sz="2000">
                <a:solidFill>
                  <a:srgbClr val="5A492E"/>
                </a:solidFill>
              </a:defRPr>
            </a:lvl1pPr>
            <a:lvl2pPr marL="174625" indent="-174625">
              <a:spcBef>
                <a:spcPts val="900"/>
              </a:spcBef>
              <a:buFont typeface="Arial" pitchFamily="34" charset="0"/>
              <a:buChar char="•"/>
              <a:defRPr lang="en-US" sz="2000" kern="1200" dirty="0" smtClean="0">
                <a:solidFill>
                  <a:srgbClr val="5A492E"/>
                </a:solidFill>
                <a:latin typeface="+mn-lt"/>
                <a:ea typeface="+mn-ea"/>
                <a:cs typeface="+mn-cs"/>
              </a:defRPr>
            </a:lvl2pPr>
            <a:lvl3pPr marL="457200" indent="-282575">
              <a:buFont typeface="Calibri" pitchFamily="34" charset="0"/>
              <a:buChar char="―"/>
              <a:defRPr sz="1800">
                <a:solidFill>
                  <a:srgbClr val="5A492E"/>
                </a:solidFill>
              </a:defRPr>
            </a:lvl3pPr>
            <a:lvl4pPr marL="739775" indent="-228600">
              <a:defRPr sz="1600">
                <a:solidFill>
                  <a:srgbClr val="5A492E"/>
                </a:solidFill>
              </a:defRPr>
            </a:lvl4pPr>
            <a:lvl5pPr marL="968375" indent="-228600">
              <a:defRPr sz="1600">
                <a:solidFill>
                  <a:srgbClr val="5A492E"/>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1600200" y="0"/>
            <a:ext cx="192024" cy="6858000"/>
          </a:xfrm>
          <a:prstGeom prst="rect">
            <a:avLst/>
          </a:prstGeom>
          <a:solidFill>
            <a:srgbClr val="EBE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3"/>
          </p:nvPr>
        </p:nvSpPr>
        <p:spPr>
          <a:xfrm>
            <a:off x="5410200" y="6400800"/>
            <a:ext cx="2895600" cy="365125"/>
          </a:xfrm>
          <a:prstGeom prst="rect">
            <a:avLst/>
          </a:prstGeom>
        </p:spPr>
        <p:txBody>
          <a:bodyPr/>
          <a:lstStyle>
            <a:lvl1pPr algn="r">
              <a:defRPr sz="1100">
                <a:solidFill>
                  <a:srgbClr val="AAA68A"/>
                </a:solidFill>
              </a:defRPr>
            </a:lvl1pPr>
          </a:lstStyle>
          <a:p>
            <a:endParaRPr lang="en-US"/>
          </a:p>
        </p:txBody>
      </p:sp>
      <p:sp>
        <p:nvSpPr>
          <p:cNvPr id="15" name="Slide Number Placeholder 5"/>
          <p:cNvSpPr>
            <a:spLocks noGrp="1"/>
          </p:cNvSpPr>
          <p:nvPr>
            <p:ph type="sldNum" sz="quarter" idx="4"/>
          </p:nvPr>
        </p:nvSpPr>
        <p:spPr>
          <a:xfrm>
            <a:off x="8229600" y="6340475"/>
            <a:ext cx="685800" cy="365125"/>
          </a:xfrm>
          <a:prstGeom prst="rect">
            <a:avLst/>
          </a:prstGeom>
        </p:spPr>
        <p:txBody>
          <a:bodyPr/>
          <a:lstStyle>
            <a:lvl1pPr algn="l">
              <a:defRPr sz="2000" b="1">
                <a:solidFill>
                  <a:srgbClr val="AAA68A"/>
                </a:solidFill>
              </a:defRPr>
            </a:lvl1pPr>
          </a:lstStyle>
          <a:p>
            <a:fld id="{40949DDF-FC5E-424F-839F-87001609D7BF}" type="slidenum">
              <a:rPr lang="en-US" smtClean="0"/>
              <a:t>‹#›</a:t>
            </a:fld>
            <a:endParaRPr lang="en-US"/>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5943600"/>
            <a:ext cx="1371600" cy="707343"/>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4785012"/>
            <a:ext cx="1244600" cy="1031351"/>
          </a:xfrm>
          <a:prstGeom prst="rect">
            <a:avLst/>
          </a:prstGeom>
        </p:spPr>
      </p:pic>
    </p:spTree>
    <p:extLst>
      <p:ext uri="{BB962C8B-B14F-4D97-AF65-F5344CB8AC3E}">
        <p14:creationId xmlns:p14="http://schemas.microsoft.com/office/powerpoint/2010/main" val="42653379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a:blip r:embed="rId2" cstate="email">
            <a:extLst>
              <a:ext uri="{28A0092B-C50C-407E-A947-70E740481C1C}">
                <a14:useLocalDpi xmlns:a14="http://schemas.microsoft.com/office/drawing/2010/main"/>
              </a:ext>
            </a:extLst>
          </a:blip>
          <a:srcRect l="5556" r="5556"/>
          <a:stretch>
            <a:fillRect/>
          </a:stretch>
        </p:blipFill>
        <p:spPr>
          <a:xfrm>
            <a:off x="0" y="0"/>
            <a:ext cx="9144000" cy="6858000"/>
          </a:xfrm>
          <a:prstGeom prst="rect">
            <a:avLst/>
          </a:prstGeom>
        </p:spPr>
      </p:pic>
      <p:sp>
        <p:nvSpPr>
          <p:cNvPr id="3" name="Footer Placeholder 2"/>
          <p:cNvSpPr>
            <a:spLocks noGrp="1"/>
          </p:cNvSpPr>
          <p:nvPr>
            <p:ph type="ftr" sz="quarter" idx="10"/>
          </p:nvPr>
        </p:nvSpPr>
        <p:spPr/>
        <p:txBody>
          <a:bodyPr/>
          <a:lstStyle/>
          <a:p>
            <a:endParaRPr lang="en-US" dirty="0"/>
          </a:p>
        </p:txBody>
      </p:sp>
      <p:sp>
        <p:nvSpPr>
          <p:cNvPr id="4" name="Rectangle 3"/>
          <p:cNvSpPr/>
          <p:nvPr userDrawn="1"/>
        </p:nvSpPr>
        <p:spPr>
          <a:xfrm rot="16200000">
            <a:off x="4055364" y="866552"/>
            <a:ext cx="1033272" cy="9144000"/>
          </a:xfrm>
          <a:prstGeom prst="rect">
            <a:avLst/>
          </a:prstGeom>
          <a:solidFill>
            <a:srgbClr val="007161">
              <a:alpha val="75000"/>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180753" y="5086774"/>
            <a:ext cx="7304567" cy="703557"/>
          </a:xfrm>
        </p:spPr>
        <p:txBody>
          <a:bodyPr/>
          <a:lstStyle>
            <a:lvl1pPr>
              <a:defRPr b="0">
                <a:solidFill>
                  <a:schemeClr val="bg1"/>
                </a:solidFill>
              </a:defRPr>
            </a:lvl1pPr>
          </a:lstStyle>
          <a:p>
            <a:r>
              <a:rPr lang="en-US" dirty="0" smtClean="0"/>
              <a:t>Click to edit Master title style</a:t>
            </a: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6618" y="4921914"/>
            <a:ext cx="1278130" cy="1033273"/>
          </a:xfrm>
          <a:prstGeom prst="rect">
            <a:avLst/>
          </a:prstGeom>
        </p:spPr>
      </p:pic>
    </p:spTree>
    <p:extLst>
      <p:ext uri="{BB962C8B-B14F-4D97-AF65-F5344CB8AC3E}">
        <p14:creationId xmlns:p14="http://schemas.microsoft.com/office/powerpoint/2010/main" val="17864721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w/ Photo Whit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0"/>
            <a:ext cx="1600200" cy="4572000"/>
          </a:xfrm>
        </p:spPr>
        <p:txBody>
          <a:bodyPr>
            <a:normAutofit/>
          </a:bodyPr>
          <a:lstStyle>
            <a:lvl1pPr marL="0" indent="0" algn="l" defTabSz="914400" rtl="0" eaLnBrk="1" latinLnBrk="0" hangingPunct="1">
              <a:spcBef>
                <a:spcPct val="20000"/>
              </a:spcBef>
              <a:buFont typeface="Arial" pitchFamily="34" charset="0"/>
              <a:buNone/>
              <a:defRPr lang="en-US" sz="1400" kern="1200" dirty="0">
                <a:solidFill>
                  <a:schemeClr val="tx1"/>
                </a:solidFill>
                <a:latin typeface="+mn-lt"/>
                <a:ea typeface="+mn-ea"/>
                <a:cs typeface="+mn-cs"/>
              </a:defRPr>
            </a:lvl1pPr>
          </a:lstStyle>
          <a:p>
            <a:endParaRPr lang="en-US" dirty="0"/>
          </a:p>
        </p:txBody>
      </p:sp>
      <p:sp>
        <p:nvSpPr>
          <p:cNvPr id="2" name="Title 1"/>
          <p:cNvSpPr>
            <a:spLocks noGrp="1"/>
          </p:cNvSpPr>
          <p:nvPr>
            <p:ph type="title"/>
          </p:nvPr>
        </p:nvSpPr>
        <p:spPr>
          <a:xfrm>
            <a:off x="1981200" y="381000"/>
            <a:ext cx="6705600" cy="1143000"/>
          </a:xfrm>
        </p:spPr>
        <p:txBody>
          <a:bodyPr anchor="b" anchorCtr="0">
            <a:noAutofit/>
          </a:bodyPr>
          <a:lstStyle>
            <a:lvl1pPr algn="l" defTabSz="914400" rtl="0" eaLnBrk="1" latinLnBrk="0" hangingPunct="1">
              <a:lnSpc>
                <a:spcPts val="4200"/>
              </a:lnSpc>
              <a:spcBef>
                <a:spcPct val="0"/>
              </a:spcBef>
              <a:buNone/>
              <a:defRPr lang="en-US" sz="4500" b="1" kern="1200" dirty="0">
                <a:solidFill>
                  <a:srgbClr val="007161"/>
                </a:solidFill>
                <a:latin typeface="+mj-lt"/>
                <a:ea typeface="+mj-ea"/>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1981200" y="1600200"/>
            <a:ext cx="6705600" cy="4419599"/>
          </a:xfrm>
        </p:spPr>
        <p:txBody>
          <a:bodyPr/>
          <a:lstStyle>
            <a:lvl1pPr marL="0" indent="0">
              <a:buNone/>
              <a:defRPr sz="2000">
                <a:solidFill>
                  <a:srgbClr val="5A492E"/>
                </a:solidFill>
              </a:defRPr>
            </a:lvl1pPr>
            <a:lvl2pPr marL="174625" indent="-174625">
              <a:spcBef>
                <a:spcPts val="900"/>
              </a:spcBef>
              <a:buFont typeface="Arial" pitchFamily="34" charset="0"/>
              <a:buChar char="•"/>
              <a:defRPr lang="en-US" sz="2000" kern="1200" dirty="0" smtClean="0">
                <a:solidFill>
                  <a:srgbClr val="5A492E"/>
                </a:solidFill>
                <a:latin typeface="+mn-lt"/>
                <a:ea typeface="+mn-ea"/>
                <a:cs typeface="+mn-cs"/>
              </a:defRPr>
            </a:lvl2pPr>
            <a:lvl3pPr marL="457200" indent="-282575">
              <a:buFont typeface="Calibri" pitchFamily="34" charset="0"/>
              <a:buChar char="―"/>
              <a:defRPr sz="1800">
                <a:solidFill>
                  <a:srgbClr val="5A492E"/>
                </a:solidFill>
              </a:defRPr>
            </a:lvl3pPr>
            <a:lvl4pPr marL="739775" indent="-228600">
              <a:defRPr sz="1600">
                <a:solidFill>
                  <a:srgbClr val="5A492E"/>
                </a:solidFill>
              </a:defRPr>
            </a:lvl4pPr>
            <a:lvl5pPr marL="968375" indent="-228600">
              <a:defRPr sz="1600">
                <a:solidFill>
                  <a:srgbClr val="5A492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600200" y="0"/>
            <a:ext cx="192024" cy="6858000"/>
          </a:xfrm>
          <a:prstGeom prst="rect">
            <a:avLst/>
          </a:prstGeom>
          <a:solidFill>
            <a:srgbClr val="EBE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3"/>
          </p:nvPr>
        </p:nvSpPr>
        <p:spPr>
          <a:xfrm>
            <a:off x="5410200" y="6400800"/>
            <a:ext cx="2895600" cy="365125"/>
          </a:xfrm>
          <a:prstGeom prst="rect">
            <a:avLst/>
          </a:prstGeom>
        </p:spPr>
        <p:txBody>
          <a:bodyPr/>
          <a:lstStyle>
            <a:lvl1pPr algn="r">
              <a:defRPr sz="1100">
                <a:solidFill>
                  <a:srgbClr val="AAA68A"/>
                </a:solidFill>
              </a:defRPr>
            </a:lvl1pPr>
          </a:lstStyle>
          <a:p>
            <a:r>
              <a:rPr lang="en-US" dirty="0" smtClean="0"/>
              <a:t>Share Our Strength’s Cooking Matters</a:t>
            </a:r>
            <a:endParaRPr lang="en-US" dirty="0"/>
          </a:p>
        </p:txBody>
      </p:sp>
      <p:sp>
        <p:nvSpPr>
          <p:cNvPr id="15" name="Slide Number Placeholder 5"/>
          <p:cNvSpPr>
            <a:spLocks noGrp="1"/>
          </p:cNvSpPr>
          <p:nvPr>
            <p:ph type="sldNum" sz="quarter" idx="4"/>
          </p:nvPr>
        </p:nvSpPr>
        <p:spPr>
          <a:xfrm>
            <a:off x="8229600" y="6340475"/>
            <a:ext cx="685800" cy="365125"/>
          </a:xfrm>
          <a:prstGeom prst="rect">
            <a:avLst/>
          </a:prstGeom>
        </p:spPr>
        <p:txBody>
          <a:bodyPr/>
          <a:lstStyle>
            <a:lvl1pPr algn="l">
              <a:defRPr sz="2000" b="1">
                <a:solidFill>
                  <a:srgbClr val="AAA68A"/>
                </a:solidFill>
              </a:defRPr>
            </a:lvl1pPr>
          </a:lstStyle>
          <a:p>
            <a:fld id="{E494A18F-73E3-4D1D-B27D-E8866FB9A245}" type="slidenum">
              <a:rPr lang="en-US" smtClean="0"/>
              <a:pPr/>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943600"/>
            <a:ext cx="1371600" cy="707343"/>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3200" y="4785012"/>
            <a:ext cx="1244600" cy="1031351"/>
          </a:xfrm>
          <a:prstGeom prst="rect">
            <a:avLst/>
          </a:prstGeom>
        </p:spPr>
      </p:pic>
    </p:spTree>
    <p:extLst>
      <p:ext uri="{BB962C8B-B14F-4D97-AF65-F5344CB8AC3E}">
        <p14:creationId xmlns:p14="http://schemas.microsoft.com/office/powerpoint/2010/main" val="23061270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Placeholder 2"/>
          <p:cNvPicPr>
            <a:picLocks noChangeAspect="1"/>
          </p:cNvPicPr>
          <p:nvPr userDrawn="1"/>
        </p:nvPicPr>
        <p:blipFill>
          <a:blip r:embed="rId2" cstate="email">
            <a:extLst>
              <a:ext uri="{28A0092B-C50C-407E-A947-70E740481C1C}">
                <a14:useLocalDpi xmlns:a14="http://schemas.microsoft.com/office/drawing/2010/main"/>
              </a:ext>
            </a:extLst>
          </a:blip>
          <a:srcRect l="5556" r="5556"/>
          <a:stretch>
            <a:fillRect/>
          </a:stretch>
        </p:blipFill>
        <p:spPr>
          <a:xfrm>
            <a:off x="0" y="0"/>
            <a:ext cx="9144000" cy="6858000"/>
          </a:xfrm>
          <a:prstGeom prst="rect">
            <a:avLst/>
          </a:prstGeom>
        </p:spPr>
      </p:pic>
      <p:sp>
        <p:nvSpPr>
          <p:cNvPr id="3" name="Footer Placeholder 2"/>
          <p:cNvSpPr>
            <a:spLocks noGrp="1"/>
          </p:cNvSpPr>
          <p:nvPr>
            <p:ph type="ftr" sz="quarter" idx="10"/>
          </p:nvPr>
        </p:nvSpPr>
        <p:spPr/>
        <p:txBody>
          <a:bodyPr/>
          <a:lstStyle/>
          <a:p>
            <a:endParaRPr lang="en-US" dirty="0"/>
          </a:p>
        </p:txBody>
      </p:sp>
      <p:sp>
        <p:nvSpPr>
          <p:cNvPr id="4" name="Rectangle 3"/>
          <p:cNvSpPr/>
          <p:nvPr userDrawn="1"/>
        </p:nvSpPr>
        <p:spPr>
          <a:xfrm rot="16200000">
            <a:off x="4055364" y="866552"/>
            <a:ext cx="1033272" cy="9144000"/>
          </a:xfrm>
          <a:prstGeom prst="rect">
            <a:avLst/>
          </a:prstGeom>
          <a:solidFill>
            <a:srgbClr val="007161">
              <a:alpha val="75000"/>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180753" y="5086774"/>
            <a:ext cx="7304567" cy="703557"/>
          </a:xfrm>
        </p:spPr>
        <p:txBody>
          <a:bodyPr/>
          <a:lstStyle>
            <a:lvl1pPr>
              <a:defRPr b="0">
                <a:solidFill>
                  <a:schemeClr val="bg1"/>
                </a:solidFill>
              </a:defRPr>
            </a:lvl1pPr>
          </a:lstStyle>
          <a:p>
            <a:r>
              <a:rPr lang="en-US" dirty="0" smtClean="0"/>
              <a:t>Click to edit Master title style</a:t>
            </a: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9006" y="4946560"/>
            <a:ext cx="1217158" cy="983981"/>
          </a:xfrm>
          <a:prstGeom prst="rect">
            <a:avLst/>
          </a:prstGeom>
        </p:spPr>
      </p:pic>
    </p:spTree>
    <p:extLst>
      <p:ext uri="{BB962C8B-B14F-4D97-AF65-F5344CB8AC3E}">
        <p14:creationId xmlns:p14="http://schemas.microsoft.com/office/powerpoint/2010/main" val="41402992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a:blip r:embed="rId2">
            <a:extLst>
              <a:ext uri="{28A0092B-C50C-407E-A947-70E740481C1C}">
                <a14:useLocalDpi xmlns:a14="http://schemas.microsoft.com/office/drawing/2010/main" val="0"/>
              </a:ext>
            </a:extLst>
          </a:blip>
          <a:srcRect l="5533" r="5533"/>
          <a:stretch>
            <a:fillRect/>
          </a:stretch>
        </p:blipFill>
        <p:spPr>
          <a:xfrm>
            <a:off x="0" y="0"/>
            <a:ext cx="9144000" cy="6858000"/>
          </a:xfrm>
          <a:prstGeom prst="rect">
            <a:avLst/>
          </a:prstGeom>
        </p:spPr>
      </p:pic>
      <p:sp>
        <p:nvSpPr>
          <p:cNvPr id="3" name="Footer Placeholder 2"/>
          <p:cNvSpPr>
            <a:spLocks noGrp="1"/>
          </p:cNvSpPr>
          <p:nvPr>
            <p:ph type="ftr" sz="quarter" idx="10"/>
          </p:nvPr>
        </p:nvSpPr>
        <p:spPr/>
        <p:txBody>
          <a:bodyPr/>
          <a:lstStyle/>
          <a:p>
            <a:endParaRPr lang="en-US" dirty="0"/>
          </a:p>
        </p:txBody>
      </p:sp>
      <p:sp>
        <p:nvSpPr>
          <p:cNvPr id="4" name="Rectangle 3"/>
          <p:cNvSpPr/>
          <p:nvPr userDrawn="1"/>
        </p:nvSpPr>
        <p:spPr>
          <a:xfrm rot="16200000">
            <a:off x="4055364" y="866552"/>
            <a:ext cx="1033272" cy="9144000"/>
          </a:xfrm>
          <a:prstGeom prst="rect">
            <a:avLst/>
          </a:prstGeom>
          <a:solidFill>
            <a:srgbClr val="007161">
              <a:alpha val="75000"/>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180753" y="5086774"/>
            <a:ext cx="7304567" cy="703557"/>
          </a:xfrm>
        </p:spPr>
        <p:txBody>
          <a:bodyPr/>
          <a:lstStyle>
            <a:lvl1pPr>
              <a:defRPr b="0">
                <a:solidFill>
                  <a:schemeClr val="bg1"/>
                </a:solidFill>
              </a:defRPr>
            </a:lvl1pPr>
          </a:lstStyle>
          <a:p>
            <a:r>
              <a:rPr lang="en-US" dirty="0" smtClean="0"/>
              <a:t>Click to edit Master title style</a:t>
            </a: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6618" y="4921914"/>
            <a:ext cx="1278130" cy="1033273"/>
          </a:xfrm>
          <a:prstGeom prst="rect">
            <a:avLst/>
          </a:prstGeom>
        </p:spPr>
      </p:pic>
    </p:spTree>
    <p:extLst>
      <p:ext uri="{BB962C8B-B14F-4D97-AF65-F5344CB8AC3E}">
        <p14:creationId xmlns:p14="http://schemas.microsoft.com/office/powerpoint/2010/main" val="10458013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5083175"/>
            <a:ext cx="4191000" cy="1470025"/>
          </a:xfrm>
        </p:spPr>
        <p:txBody>
          <a:bodyPr anchor="t" anchorCtr="0">
            <a:normAutofit/>
          </a:bodyPr>
          <a:lstStyle>
            <a:lvl1pPr algn="l">
              <a:lnSpc>
                <a:spcPts val="4300"/>
              </a:lnSpc>
              <a:defRPr sz="4200" b="1">
                <a:solidFill>
                  <a:srgbClr val="007161"/>
                </a:solidFill>
              </a:defRPr>
            </a:lvl1pPr>
          </a:lstStyle>
          <a:p>
            <a:r>
              <a:rPr lang="en-US" smtClean="0"/>
              <a:t>Click to edit Master title style</a:t>
            </a:r>
            <a:endParaRPr lang="en-US" dirty="0"/>
          </a:p>
        </p:txBody>
      </p:sp>
      <p:sp>
        <p:nvSpPr>
          <p:cNvPr id="3" name="Subtitle 2"/>
          <p:cNvSpPr>
            <a:spLocks noGrp="1"/>
          </p:cNvSpPr>
          <p:nvPr>
            <p:ph type="subTitle" idx="1" hasCustomPrompt="1"/>
          </p:nvPr>
        </p:nvSpPr>
        <p:spPr>
          <a:xfrm>
            <a:off x="4572000" y="4572000"/>
            <a:ext cx="4191000" cy="457200"/>
          </a:xfrm>
        </p:spPr>
        <p:txBody>
          <a:bodyPr anchor="b" anchorCtr="0">
            <a:normAutofit/>
          </a:bodyPr>
          <a:lstStyle>
            <a:lvl1pPr marL="0" indent="0" algn="l">
              <a:buNone/>
              <a:defRPr sz="180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7" name="Picture 3" descr="C:\Users\Sorby\Dropbox\Opus-Jade\cooking matters\round 1\sponsor logos-03.jpg"/>
          <p:cNvPicPr>
            <a:picLocks noChangeAspect="1" noChangeArrowheads="1"/>
          </p:cNvPicPr>
          <p:nvPr/>
        </p:nvPicPr>
        <p:blipFill>
          <a:blip r:embed="rId2" cstate="print"/>
          <a:srcRect/>
          <a:stretch>
            <a:fillRect/>
          </a:stretch>
        </p:blipFill>
        <p:spPr bwMode="auto">
          <a:xfrm>
            <a:off x="609600" y="6172200"/>
            <a:ext cx="1066800" cy="305688"/>
          </a:xfrm>
          <a:prstGeom prst="rect">
            <a:avLst/>
          </a:prstGeom>
          <a:noFill/>
        </p:spPr>
      </p:pic>
      <p:sp>
        <p:nvSpPr>
          <p:cNvPr id="8" name="TextBox 7"/>
          <p:cNvSpPr txBox="1"/>
          <p:nvPr/>
        </p:nvSpPr>
        <p:spPr>
          <a:xfrm>
            <a:off x="533400" y="5895201"/>
            <a:ext cx="1676400" cy="276999"/>
          </a:xfrm>
          <a:prstGeom prst="rect">
            <a:avLst/>
          </a:prstGeom>
          <a:noFill/>
        </p:spPr>
        <p:txBody>
          <a:bodyPr wrap="square" rtlCol="0">
            <a:spAutoFit/>
          </a:bodyPr>
          <a:lstStyle/>
          <a:p>
            <a:r>
              <a:rPr lang="en-US" sz="1200" dirty="0" smtClean="0"/>
              <a:t>NATIONAL SPONSOR</a:t>
            </a:r>
            <a:endParaRPr lang="en-US" sz="1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589" y="4648200"/>
            <a:ext cx="2273300" cy="1172356"/>
          </a:xfrm>
          <a:prstGeom prst="rect">
            <a:avLst/>
          </a:prstGeom>
        </p:spPr>
      </p:pic>
      <p:grpSp>
        <p:nvGrpSpPr>
          <p:cNvPr id="6" name="Group 5"/>
          <p:cNvGrpSpPr/>
          <p:nvPr userDrawn="1"/>
        </p:nvGrpSpPr>
        <p:grpSpPr>
          <a:xfrm>
            <a:off x="889000" y="241227"/>
            <a:ext cx="7359680" cy="4330773"/>
            <a:chOff x="889000" y="241227"/>
            <a:chExt cx="7359680" cy="4330773"/>
          </a:xfrm>
        </p:grpSpPr>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96412" y="241227"/>
              <a:ext cx="2616708" cy="2115413"/>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76239" y="2575288"/>
              <a:ext cx="1457053" cy="1942737"/>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9000" y="2590800"/>
              <a:ext cx="2641600" cy="1981200"/>
            </a:xfrm>
            <a:prstGeom prst="rect">
              <a:avLst/>
            </a:prstGeom>
          </p:spPr>
        </p:pic>
        <p:pic>
          <p:nvPicPr>
            <p:cNvPr id="17" name="Picture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639034" y="2614765"/>
              <a:ext cx="2609646" cy="1957235"/>
            </a:xfrm>
            <a:prstGeom prst="rect">
              <a:avLst/>
            </a:prstGeom>
          </p:spPr>
        </p:pic>
      </p:grpSp>
    </p:spTree>
    <p:extLst>
      <p:ext uri="{BB962C8B-B14F-4D97-AF65-F5344CB8AC3E}">
        <p14:creationId xmlns:p14="http://schemas.microsoft.com/office/powerpoint/2010/main" val="5635252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6705600" cy="1143000"/>
          </a:xfrm>
        </p:spPr>
        <p:txBody>
          <a:bodyPr anchor="b" anchorCtr="0">
            <a:normAutofit/>
          </a:bodyPr>
          <a:lstStyle>
            <a:lvl1pPr algn="l">
              <a:lnSpc>
                <a:spcPts val="4200"/>
              </a:lnSpc>
              <a:defRPr sz="4100" b="1">
                <a:solidFill>
                  <a:srgbClr val="007161"/>
                </a:solidFill>
                <a:latin typeface="Calibri Light" panose="020F030202020403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981200" y="1600200"/>
            <a:ext cx="6705600" cy="4419599"/>
          </a:xfrm>
        </p:spPr>
        <p:txBody>
          <a:bodyPr/>
          <a:lstStyle>
            <a:lvl1pPr marL="0" indent="0">
              <a:buNone/>
              <a:defRPr sz="2000">
                <a:solidFill>
                  <a:schemeClr val="tx1">
                    <a:lumMod val="50000"/>
                  </a:schemeClr>
                </a:solidFill>
                <a:latin typeface="Calibri Light" panose="020F0302020204030204" pitchFamily="34" charset="0"/>
              </a:defRPr>
            </a:lvl1pPr>
            <a:lvl2pPr marL="174625" indent="-174625">
              <a:spcBef>
                <a:spcPts val="900"/>
              </a:spcBef>
              <a:buFont typeface="Arial" pitchFamily="34" charset="0"/>
              <a:buChar char="•"/>
              <a:defRPr lang="en-US" sz="2000" kern="1200" dirty="0" smtClean="0">
                <a:solidFill>
                  <a:schemeClr val="tx1">
                    <a:lumMod val="50000"/>
                  </a:schemeClr>
                </a:solidFill>
                <a:latin typeface="Calibri Light" panose="020F0302020204030204" pitchFamily="34" charset="0"/>
                <a:ea typeface="+mn-ea"/>
                <a:cs typeface="+mn-cs"/>
              </a:defRPr>
            </a:lvl2pPr>
            <a:lvl3pPr marL="457200" indent="-282575">
              <a:buFont typeface="Calibri" pitchFamily="34" charset="0"/>
              <a:buChar char="―"/>
              <a:defRPr sz="1800">
                <a:solidFill>
                  <a:schemeClr val="tx1">
                    <a:lumMod val="50000"/>
                  </a:schemeClr>
                </a:solidFill>
                <a:latin typeface="Calibri Light" panose="020F0302020204030204" pitchFamily="34" charset="0"/>
              </a:defRPr>
            </a:lvl3pPr>
            <a:lvl4pPr marL="739775" indent="-228600">
              <a:defRPr sz="1600">
                <a:solidFill>
                  <a:schemeClr val="tx1">
                    <a:lumMod val="50000"/>
                  </a:schemeClr>
                </a:solidFill>
                <a:latin typeface="Calibri Light" panose="020F0302020204030204" pitchFamily="34" charset="0"/>
              </a:defRPr>
            </a:lvl4pPr>
            <a:lvl5pPr marL="968375" indent="-228600">
              <a:defRPr sz="1600">
                <a:solidFill>
                  <a:schemeClr val="tx1">
                    <a:lumMod val="50000"/>
                  </a:schemeClr>
                </a:solidFill>
                <a:latin typeface="Calibri Light" panose="020F03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1600200" y="0"/>
            <a:ext cx="192024" cy="6858000"/>
          </a:xfrm>
          <a:prstGeom prst="rect">
            <a:avLst/>
          </a:prstGeom>
          <a:solidFill>
            <a:srgbClr val="EBE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ooter Placeholder 4"/>
          <p:cNvSpPr>
            <a:spLocks noGrp="1"/>
          </p:cNvSpPr>
          <p:nvPr>
            <p:ph type="ftr" sz="quarter" idx="3"/>
          </p:nvPr>
        </p:nvSpPr>
        <p:spPr>
          <a:xfrm>
            <a:off x="5410200" y="6400800"/>
            <a:ext cx="2895600" cy="365125"/>
          </a:xfrm>
          <a:prstGeom prst="rect">
            <a:avLst/>
          </a:prstGeom>
        </p:spPr>
        <p:txBody>
          <a:bodyPr/>
          <a:lstStyle>
            <a:lvl1pPr algn="r">
              <a:defRPr sz="1100">
                <a:solidFill>
                  <a:srgbClr val="AAA68A"/>
                </a:solidFill>
              </a:defRPr>
            </a:lvl1p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5943600"/>
            <a:ext cx="1371600" cy="707343"/>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0" y="4807130"/>
            <a:ext cx="1334146" cy="1078557"/>
          </a:xfrm>
          <a:prstGeom prst="rect">
            <a:avLst/>
          </a:prstGeom>
        </p:spPr>
      </p:pic>
    </p:spTree>
    <p:extLst>
      <p:ext uri="{BB962C8B-B14F-4D97-AF65-F5344CB8AC3E}">
        <p14:creationId xmlns:p14="http://schemas.microsoft.com/office/powerpoint/2010/main" val="32927679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Grey">
    <p:spTree>
      <p:nvGrpSpPr>
        <p:cNvPr id="1" name=""/>
        <p:cNvGrpSpPr/>
        <p:nvPr/>
      </p:nvGrpSpPr>
      <p:grpSpPr>
        <a:xfrm>
          <a:off x="0" y="0"/>
          <a:ext cx="0" cy="0"/>
          <a:chOff x="0" y="0"/>
          <a:chExt cx="0" cy="0"/>
        </a:xfrm>
      </p:grpSpPr>
      <p:sp>
        <p:nvSpPr>
          <p:cNvPr id="8" name="Rectangle 7"/>
          <p:cNvSpPr/>
          <p:nvPr/>
        </p:nvSpPr>
        <p:spPr>
          <a:xfrm>
            <a:off x="1752600" y="0"/>
            <a:ext cx="7391400" cy="6858000"/>
          </a:xfrm>
          <a:prstGeom prst="rect">
            <a:avLst/>
          </a:prstGeom>
          <a:solidFill>
            <a:srgbClr val="EBE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981200" y="381000"/>
            <a:ext cx="6705600" cy="1143000"/>
          </a:xfrm>
        </p:spPr>
        <p:txBody>
          <a:bodyPr anchor="b" anchorCtr="0">
            <a:noAutofit/>
          </a:bodyPr>
          <a:lstStyle>
            <a:lvl1pPr algn="l" defTabSz="914400" rtl="0" eaLnBrk="1" latinLnBrk="0" hangingPunct="1">
              <a:lnSpc>
                <a:spcPts val="4200"/>
              </a:lnSpc>
              <a:spcBef>
                <a:spcPct val="0"/>
              </a:spcBef>
              <a:buNone/>
              <a:defRPr lang="en-US" sz="4100" b="1" kern="1200" dirty="0">
                <a:solidFill>
                  <a:srgbClr val="006B5E"/>
                </a:solidFill>
                <a:latin typeface="Calibri Light" panose="020F0302020204030204" pitchFamily="34" charset="0"/>
                <a:ea typeface="+mj-ea"/>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1981200" y="1600200"/>
            <a:ext cx="6705600" cy="4419599"/>
          </a:xfrm>
        </p:spPr>
        <p:txBody>
          <a:bodyPr/>
          <a:lstStyle>
            <a:lvl1pPr marL="0" indent="0">
              <a:buNone/>
              <a:defRPr sz="2000">
                <a:solidFill>
                  <a:schemeClr val="tx1">
                    <a:lumMod val="50000"/>
                  </a:schemeClr>
                </a:solidFill>
                <a:latin typeface="Calibri Light" panose="020F0302020204030204" pitchFamily="34" charset="0"/>
              </a:defRPr>
            </a:lvl1pPr>
            <a:lvl2pPr marL="174625" indent="-174625">
              <a:spcBef>
                <a:spcPts val="900"/>
              </a:spcBef>
              <a:buFont typeface="Arial" pitchFamily="34" charset="0"/>
              <a:buChar char="•"/>
              <a:defRPr lang="en-US" sz="2000" kern="1200" dirty="0" smtClean="0">
                <a:solidFill>
                  <a:schemeClr val="tx1">
                    <a:lumMod val="50000"/>
                  </a:schemeClr>
                </a:solidFill>
                <a:latin typeface="Calibri Light" panose="020F0302020204030204" pitchFamily="34" charset="0"/>
                <a:ea typeface="+mn-ea"/>
                <a:cs typeface="+mn-cs"/>
              </a:defRPr>
            </a:lvl2pPr>
            <a:lvl3pPr marL="457200" indent="-282575">
              <a:buFont typeface="Calibri" pitchFamily="34" charset="0"/>
              <a:buChar char="―"/>
              <a:defRPr sz="1800">
                <a:solidFill>
                  <a:schemeClr val="tx1">
                    <a:lumMod val="50000"/>
                  </a:schemeClr>
                </a:solidFill>
                <a:latin typeface="Calibri Light" panose="020F0302020204030204" pitchFamily="34" charset="0"/>
              </a:defRPr>
            </a:lvl3pPr>
            <a:lvl4pPr marL="739775" indent="-228600">
              <a:defRPr sz="1600">
                <a:solidFill>
                  <a:schemeClr val="tx1">
                    <a:lumMod val="50000"/>
                  </a:schemeClr>
                </a:solidFill>
                <a:latin typeface="Calibri Light" panose="020F0302020204030204" pitchFamily="34" charset="0"/>
              </a:defRPr>
            </a:lvl4pPr>
            <a:lvl5pPr marL="968375" indent="-228600">
              <a:defRPr sz="1600">
                <a:solidFill>
                  <a:schemeClr val="tx1">
                    <a:lumMod val="50000"/>
                  </a:schemeClr>
                </a:solidFill>
                <a:latin typeface="Calibri Light" panose="020F03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1600200" y="0"/>
            <a:ext cx="192024" cy="6858000"/>
          </a:xfrm>
          <a:prstGeom prst="rect">
            <a:avLst/>
          </a:prstGeom>
          <a:solidFill>
            <a:srgbClr val="006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4"/>
          <p:cNvSpPr>
            <a:spLocks noGrp="1"/>
          </p:cNvSpPr>
          <p:nvPr>
            <p:ph type="ftr" sz="quarter" idx="3"/>
          </p:nvPr>
        </p:nvSpPr>
        <p:spPr>
          <a:xfrm>
            <a:off x="5410200" y="6400800"/>
            <a:ext cx="2895600" cy="365125"/>
          </a:xfrm>
          <a:prstGeom prst="rect">
            <a:avLst/>
          </a:prstGeom>
        </p:spPr>
        <p:txBody>
          <a:bodyPr/>
          <a:lstStyle>
            <a:lvl1pPr algn="r">
              <a:defRPr sz="1100">
                <a:solidFill>
                  <a:srgbClr val="AAA68A"/>
                </a:solidFill>
              </a:defRPr>
            </a:lvl1pPr>
          </a:lstStyle>
          <a:p>
            <a:endParaRPr lang="en-US"/>
          </a:p>
        </p:txBody>
      </p:sp>
      <p:sp>
        <p:nvSpPr>
          <p:cNvPr id="13" name="Slide Number Placeholder 5"/>
          <p:cNvSpPr>
            <a:spLocks noGrp="1"/>
          </p:cNvSpPr>
          <p:nvPr>
            <p:ph type="sldNum" sz="quarter" idx="4"/>
          </p:nvPr>
        </p:nvSpPr>
        <p:spPr>
          <a:xfrm>
            <a:off x="8229600" y="6340475"/>
            <a:ext cx="685800" cy="365125"/>
          </a:xfrm>
          <a:prstGeom prst="rect">
            <a:avLst/>
          </a:prstGeom>
        </p:spPr>
        <p:txBody>
          <a:bodyPr/>
          <a:lstStyle>
            <a:lvl1pPr algn="l">
              <a:defRPr sz="2000" b="1">
                <a:solidFill>
                  <a:srgbClr val="AAA68A"/>
                </a:solidFill>
              </a:defRPr>
            </a:lvl1pPr>
          </a:lstStyle>
          <a:p>
            <a:fld id="{40949DDF-FC5E-424F-839F-87001609D7BF}" type="slidenum">
              <a:rPr lang="en-US" smtClean="0"/>
              <a:t>‹#›</a:t>
            </a:fld>
            <a:endParaRPr lang="en-US"/>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5943600"/>
            <a:ext cx="1371600" cy="707343"/>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4785012"/>
            <a:ext cx="1244600" cy="1031351"/>
          </a:xfrm>
          <a:prstGeom prst="rect">
            <a:avLst/>
          </a:prstGeom>
        </p:spPr>
      </p:pic>
    </p:spTree>
    <p:extLst>
      <p:ext uri="{BB962C8B-B14F-4D97-AF65-F5344CB8AC3E}">
        <p14:creationId xmlns:p14="http://schemas.microsoft.com/office/powerpoint/2010/main" val="2237004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w/ Photo Whit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0"/>
            <a:ext cx="1600200" cy="4572000"/>
          </a:xfrm>
        </p:spPr>
        <p:txBody>
          <a:bodyPr>
            <a:normAutofit/>
          </a:bodyPr>
          <a:lstStyle>
            <a:lvl1pPr marL="0" indent="0" algn="l" defTabSz="914400" rtl="0" eaLnBrk="1" latinLnBrk="0" hangingPunct="1">
              <a:spcBef>
                <a:spcPct val="20000"/>
              </a:spcBef>
              <a:buFont typeface="Arial" pitchFamily="34" charset="0"/>
              <a:buNone/>
              <a:defRPr lang="en-US" sz="1400" kern="1200" dirty="0">
                <a:solidFill>
                  <a:schemeClr val="tx1"/>
                </a:solidFill>
                <a:latin typeface="+mn-lt"/>
                <a:ea typeface="+mn-ea"/>
                <a:cs typeface="+mn-cs"/>
              </a:defRPr>
            </a:lvl1pPr>
          </a:lstStyle>
          <a:p>
            <a:r>
              <a:rPr lang="en-US" dirty="0" smtClean="0"/>
              <a:t>Click icon to add picture</a:t>
            </a:r>
            <a:endParaRPr lang="en-US" dirty="0"/>
          </a:p>
        </p:txBody>
      </p:sp>
      <p:sp>
        <p:nvSpPr>
          <p:cNvPr id="2" name="Title 1"/>
          <p:cNvSpPr>
            <a:spLocks noGrp="1"/>
          </p:cNvSpPr>
          <p:nvPr>
            <p:ph type="title"/>
          </p:nvPr>
        </p:nvSpPr>
        <p:spPr>
          <a:xfrm>
            <a:off x="1981200" y="381000"/>
            <a:ext cx="6705600" cy="1143000"/>
          </a:xfrm>
        </p:spPr>
        <p:txBody>
          <a:bodyPr anchor="b" anchorCtr="0">
            <a:noAutofit/>
          </a:bodyPr>
          <a:lstStyle>
            <a:lvl1pPr algn="l" defTabSz="914400" rtl="0" eaLnBrk="1" latinLnBrk="0" hangingPunct="1">
              <a:lnSpc>
                <a:spcPts val="4200"/>
              </a:lnSpc>
              <a:spcBef>
                <a:spcPct val="0"/>
              </a:spcBef>
              <a:buNone/>
              <a:defRPr lang="en-US" sz="4100" b="1" kern="1200" dirty="0">
                <a:solidFill>
                  <a:srgbClr val="006B5E"/>
                </a:solidFill>
                <a:latin typeface="Calibri Light" panose="020F0302020204030204" pitchFamily="34" charset="0"/>
                <a:ea typeface="+mj-ea"/>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1981200" y="1600200"/>
            <a:ext cx="6705600" cy="4419599"/>
          </a:xfrm>
        </p:spPr>
        <p:txBody>
          <a:bodyPr/>
          <a:lstStyle>
            <a:lvl1pPr marL="0" indent="0">
              <a:buNone/>
              <a:defRPr sz="2000">
                <a:solidFill>
                  <a:schemeClr val="tx1">
                    <a:lumMod val="50000"/>
                  </a:schemeClr>
                </a:solidFill>
                <a:latin typeface="Calibri Light" panose="020F0302020204030204" pitchFamily="34" charset="0"/>
              </a:defRPr>
            </a:lvl1pPr>
            <a:lvl2pPr marL="174625" indent="-174625">
              <a:spcBef>
                <a:spcPts val="900"/>
              </a:spcBef>
              <a:buFont typeface="Arial" pitchFamily="34" charset="0"/>
              <a:buChar char="•"/>
              <a:defRPr lang="en-US" sz="2000" kern="1200" dirty="0" smtClean="0">
                <a:solidFill>
                  <a:schemeClr val="tx1">
                    <a:lumMod val="50000"/>
                  </a:schemeClr>
                </a:solidFill>
                <a:latin typeface="Calibri Light" panose="020F0302020204030204" pitchFamily="34" charset="0"/>
                <a:ea typeface="+mn-ea"/>
                <a:cs typeface="+mn-cs"/>
              </a:defRPr>
            </a:lvl2pPr>
            <a:lvl3pPr marL="457200" indent="-282575">
              <a:buFont typeface="Calibri" pitchFamily="34" charset="0"/>
              <a:buChar char="―"/>
              <a:defRPr sz="1800">
                <a:solidFill>
                  <a:schemeClr val="tx1">
                    <a:lumMod val="50000"/>
                  </a:schemeClr>
                </a:solidFill>
                <a:latin typeface="Calibri Light" panose="020F0302020204030204" pitchFamily="34" charset="0"/>
              </a:defRPr>
            </a:lvl3pPr>
            <a:lvl4pPr marL="739775" indent="-228600">
              <a:defRPr sz="1600">
                <a:solidFill>
                  <a:schemeClr val="tx1">
                    <a:lumMod val="50000"/>
                  </a:schemeClr>
                </a:solidFill>
                <a:latin typeface="Calibri Light" panose="020F0302020204030204" pitchFamily="34" charset="0"/>
              </a:defRPr>
            </a:lvl4pPr>
            <a:lvl5pPr marL="968375" indent="-228600">
              <a:defRPr sz="1600">
                <a:solidFill>
                  <a:schemeClr val="tx1">
                    <a:lumMod val="50000"/>
                  </a:schemeClr>
                </a:solidFill>
                <a:latin typeface="Calibri Light" panose="020F03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1600200" y="0"/>
            <a:ext cx="192024" cy="6858000"/>
          </a:xfrm>
          <a:prstGeom prst="rect">
            <a:avLst/>
          </a:prstGeom>
          <a:solidFill>
            <a:srgbClr val="EBE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4"/>
          <p:cNvSpPr>
            <a:spLocks noGrp="1"/>
          </p:cNvSpPr>
          <p:nvPr>
            <p:ph type="ftr" sz="quarter" idx="3"/>
          </p:nvPr>
        </p:nvSpPr>
        <p:spPr>
          <a:xfrm>
            <a:off x="5410200" y="6400800"/>
            <a:ext cx="2895600" cy="365125"/>
          </a:xfrm>
          <a:prstGeom prst="rect">
            <a:avLst/>
          </a:prstGeom>
        </p:spPr>
        <p:txBody>
          <a:bodyPr/>
          <a:lstStyle>
            <a:lvl1pPr algn="r">
              <a:defRPr sz="1100">
                <a:solidFill>
                  <a:srgbClr val="AAA68A"/>
                </a:solidFill>
              </a:defRPr>
            </a:lvl1pPr>
          </a:lstStyle>
          <a:p>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5943600"/>
            <a:ext cx="1371600" cy="707343"/>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4785012"/>
            <a:ext cx="1244600" cy="1031351"/>
          </a:xfrm>
          <a:prstGeom prst="rect">
            <a:avLst/>
          </a:prstGeom>
        </p:spPr>
      </p:pic>
    </p:spTree>
    <p:extLst>
      <p:ext uri="{BB962C8B-B14F-4D97-AF65-F5344CB8AC3E}">
        <p14:creationId xmlns:p14="http://schemas.microsoft.com/office/powerpoint/2010/main" val="22198094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3"/>
          </p:nvPr>
        </p:nvSpPr>
        <p:spPr>
          <a:xfrm>
            <a:off x="5410200" y="6400800"/>
            <a:ext cx="2895600" cy="365125"/>
          </a:xfrm>
          <a:prstGeom prst="rect">
            <a:avLst/>
          </a:prstGeom>
        </p:spPr>
        <p:txBody>
          <a:bodyPr/>
          <a:lstStyle>
            <a:lvl1pPr algn="r">
              <a:defRPr sz="1100">
                <a:solidFill>
                  <a:srgbClr val="AAA68A"/>
                </a:solidFill>
              </a:defRPr>
            </a:lvl1pPr>
          </a:lstStyle>
          <a:p>
            <a:endParaRPr lang="en-US"/>
          </a:p>
        </p:txBody>
      </p:sp>
    </p:spTree>
    <p:extLst>
      <p:ext uri="{BB962C8B-B14F-4D97-AF65-F5344CB8AC3E}">
        <p14:creationId xmlns:p14="http://schemas.microsoft.com/office/powerpoint/2010/main" val="308403634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8" r:id="rId3"/>
    <p:sldLayoutId id="2147483749" r:id="rId4"/>
    <p:sldLayoutId id="214748375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7" r:id="rId30"/>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ts val="4500"/>
        </a:lnSpc>
        <a:spcBef>
          <a:spcPct val="0"/>
        </a:spcBef>
        <a:buNone/>
        <a:defRPr lang="en-US" sz="4500" b="1" kern="1200" dirty="0">
          <a:solidFill>
            <a:srgbClr val="006B5E"/>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7.xml"/><Relationship Id="rId7" Type="http://schemas.openxmlformats.org/officeDocument/2006/relationships/diagramQuickStyle" Target="../diagrams/quickStyle4.xml"/><Relationship Id="rId2" Type="http://schemas.microsoft.com/office/2007/relationships/media" Target="../media/media10.wma"/><Relationship Id="rId1" Type="http://schemas.openxmlformats.org/officeDocument/2006/relationships/audio" Target="NULL" TargetMode="Externa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2.png"/><Relationship Id="rId4" Type="http://schemas.openxmlformats.org/officeDocument/2006/relationships/notesSlide" Target="../notesSlides/notesSlide10.xml"/><Relationship Id="rId9" Type="http://schemas.microsoft.com/office/2007/relationships/diagramDrawing" Target="../diagrams/drawing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1.wma"/><Relationship Id="rId1" Type="http://schemas.openxmlformats.org/officeDocument/2006/relationships/audio" Target="NULL" TargetMode="External"/><Relationship Id="rId5" Type="http://schemas.openxmlformats.org/officeDocument/2006/relationships/image" Target="../media/image2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3.wma"/><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32.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4.wma"/><Relationship Id="rId1" Type="http://schemas.openxmlformats.org/officeDocument/2006/relationships/audio" Target="NULL" TargetMode="External"/><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5.wma"/><Relationship Id="rId1" Type="http://schemas.openxmlformats.org/officeDocument/2006/relationships/audio" Target="NULL" TargetMode="External"/><Relationship Id="rId5" Type="http://schemas.openxmlformats.org/officeDocument/2006/relationships/image" Target="../media/image2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6.wma"/><Relationship Id="rId1" Type="http://schemas.openxmlformats.org/officeDocument/2006/relationships/audio" Target="NULL" TargetMode="External"/><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7.wma"/><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3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8.wma"/><Relationship Id="rId1" Type="http://schemas.openxmlformats.org/officeDocument/2006/relationships/audio" Target="NULL" TargetMode="External"/><Relationship Id="rId5" Type="http://schemas.openxmlformats.org/officeDocument/2006/relationships/image" Target="../media/image2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microsoft.com/office/2007/relationships/media" Target="../media/media20.wma"/><Relationship Id="rId2" Type="http://schemas.microsoft.com/office/2007/relationships/media" Target="../media/media19.wma"/><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notesSlide" Target="../notesSlides/notesSlide19.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2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microsoft.com/office/2007/relationships/media" Target="../media/media22.wma"/><Relationship Id="rId2" Type="http://schemas.microsoft.com/office/2007/relationships/media" Target="../media/media21.wma"/><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notesSlide" Target="../notesSlides/notesSlide20.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3.wma"/><Relationship Id="rId1" Type="http://schemas.openxmlformats.org/officeDocument/2006/relationships/audio" Target="NULL" TargetMode="External"/><Relationship Id="rId5" Type="http://schemas.openxmlformats.org/officeDocument/2006/relationships/image" Target="../media/image2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4.wma"/><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3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22.png"/><Relationship Id="rId5" Type="http://schemas.openxmlformats.org/officeDocument/2006/relationships/image" Target="../media/image3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6.wma"/><Relationship Id="rId1" Type="http://schemas.openxmlformats.org/officeDocument/2006/relationships/audio" Target="NULL" TargetMode="External"/><Relationship Id="rId5" Type="http://schemas.openxmlformats.org/officeDocument/2006/relationships/image" Target="../media/image2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7.wma"/><Relationship Id="rId1" Type="http://schemas.openxmlformats.org/officeDocument/2006/relationships/audio" Target="NULL" TargetMode="External"/><Relationship Id="rId5" Type="http://schemas.openxmlformats.org/officeDocument/2006/relationships/image" Target="../media/image2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7.xml"/><Relationship Id="rId7" Type="http://schemas.openxmlformats.org/officeDocument/2006/relationships/diagramQuickStyle" Target="../diagrams/quickStyle5.xml"/><Relationship Id="rId2" Type="http://schemas.microsoft.com/office/2007/relationships/media" Target="../media/media28.wma"/><Relationship Id="rId1" Type="http://schemas.openxmlformats.org/officeDocument/2006/relationships/audio" Target="NULL" TargetMode="Externa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2.png"/><Relationship Id="rId4" Type="http://schemas.openxmlformats.org/officeDocument/2006/relationships/notesSlide" Target="../notesSlides/notesSlide26.xml"/><Relationship Id="rId9" Type="http://schemas.microsoft.com/office/2007/relationships/diagramDrawing" Target="../diagrams/drawing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Layout" Target="../slideLayouts/slideLayout7.xml"/><Relationship Id="rId7" Type="http://schemas.openxmlformats.org/officeDocument/2006/relationships/image" Target="../media/image41.png"/><Relationship Id="rId2" Type="http://schemas.microsoft.com/office/2007/relationships/media" Target="../media/media30.wma"/><Relationship Id="rId1" Type="http://schemas.openxmlformats.org/officeDocument/2006/relationships/audio" Target="NULL" TargetMode="External"/><Relationship Id="rId6" Type="http://schemas.openxmlformats.org/officeDocument/2006/relationships/image" Target="../media/image40.png"/><Relationship Id="rId5" Type="http://schemas.openxmlformats.org/officeDocument/2006/relationships/image" Target="../media/image39.jpeg"/><Relationship Id="rId10" Type="http://schemas.openxmlformats.org/officeDocument/2006/relationships/image" Target="../media/image22.png"/><Relationship Id="rId4" Type="http://schemas.openxmlformats.org/officeDocument/2006/relationships/notesSlide" Target="../notesSlides/notesSlide28.xml"/><Relationship Id="rId9"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1.wma"/><Relationship Id="rId1" Type="http://schemas.openxmlformats.org/officeDocument/2006/relationships/audio" Target="NULL" TargetMode="External"/><Relationship Id="rId5" Type="http://schemas.openxmlformats.org/officeDocument/2006/relationships/image" Target="../media/image2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wma"/><Relationship Id="rId1" Type="http://schemas.openxmlformats.org/officeDocument/2006/relationships/audio" Target="NULL" TargetMode="External"/><Relationship Id="rId5" Type="http://schemas.openxmlformats.org/officeDocument/2006/relationships/image" Target="../media/image2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7.xml"/><Relationship Id="rId7" Type="http://schemas.openxmlformats.org/officeDocument/2006/relationships/image" Target="../media/image46.png"/><Relationship Id="rId2" Type="http://schemas.microsoft.com/office/2007/relationships/media" Target="../media/media32.wma"/><Relationship Id="rId1" Type="http://schemas.openxmlformats.org/officeDocument/2006/relationships/audio" Target="NULL" TargetMode="Externa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22.png"/><Relationship Id="rId4" Type="http://schemas.openxmlformats.org/officeDocument/2006/relationships/notesSlide" Target="../notesSlides/notesSlide30.xml"/><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microsoft.com/office/2007/relationships/media" Target="../media/media33.m4a"/><Relationship Id="rId1" Type="http://schemas.openxmlformats.org/officeDocument/2006/relationships/audio" Target="NULL" TargetMode="External"/><Relationship Id="rId6" Type="http://schemas.openxmlformats.org/officeDocument/2006/relationships/image" Target="../media/image49.jpeg"/><Relationship Id="rId5" Type="http://schemas.openxmlformats.org/officeDocument/2006/relationships/image" Target="../media/image22.png"/><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microsoft.com/office/2007/relationships/media" Target="../media/media4.wma"/><Relationship Id="rId7" Type="http://schemas.openxmlformats.org/officeDocument/2006/relationships/diagramLayout" Target="../diagrams/layout1.xml"/><Relationship Id="rId12" Type="http://schemas.openxmlformats.org/officeDocument/2006/relationships/image" Target="../media/image26.jpeg"/><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diagramData" Target="../diagrams/data1.xml"/><Relationship Id="rId11" Type="http://schemas.openxmlformats.org/officeDocument/2006/relationships/image" Target="../media/image22.png"/><Relationship Id="rId5" Type="http://schemas.openxmlformats.org/officeDocument/2006/relationships/notesSlide" Target="../notesSlides/notesSlide4.xml"/><Relationship Id="rId10" Type="http://schemas.microsoft.com/office/2007/relationships/diagramDrawing" Target="../diagrams/drawing1.xml"/><Relationship Id="rId4" Type="http://schemas.openxmlformats.org/officeDocument/2006/relationships/slideLayout" Target="../slideLayouts/slideLayout30.xml"/><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9.xml"/><Relationship Id="rId7" Type="http://schemas.openxmlformats.org/officeDocument/2006/relationships/diagramQuickStyle" Target="../diagrams/quickStyle2.xml"/><Relationship Id="rId2" Type="http://schemas.microsoft.com/office/2007/relationships/media" Target="../media/media5.wma"/><Relationship Id="rId1" Type="http://schemas.openxmlformats.org/officeDocument/2006/relationships/audio" Target="NULL" TargetMode="External"/><Relationship Id="rId6" Type="http://schemas.openxmlformats.org/officeDocument/2006/relationships/diagramLayout" Target="../diagrams/layout2.xml"/><Relationship Id="rId11" Type="http://schemas.openxmlformats.org/officeDocument/2006/relationships/image" Target="../media/image26.jpeg"/><Relationship Id="rId5" Type="http://schemas.openxmlformats.org/officeDocument/2006/relationships/diagramData" Target="../diagrams/data2.xml"/><Relationship Id="rId10" Type="http://schemas.openxmlformats.org/officeDocument/2006/relationships/image" Target="../media/image22.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2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7.wma"/><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29.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7.xml"/><Relationship Id="rId7" Type="http://schemas.openxmlformats.org/officeDocument/2006/relationships/diagramQuickStyle" Target="../diagrams/quickStyle3.xml"/><Relationship Id="rId2" Type="http://schemas.microsoft.com/office/2007/relationships/media" Target="../media/media8.wma"/><Relationship Id="rId1" Type="http://schemas.openxmlformats.org/officeDocument/2006/relationships/audio" Target="NULL" TargetMode="Externa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2.png"/><Relationship Id="rId4" Type="http://schemas.openxmlformats.org/officeDocument/2006/relationships/notesSlide" Target="../notesSlides/notesSlide8.xml"/><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microsoft.com/office/2007/relationships/media" Target="../media/media9.wma"/><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3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016" y="3710763"/>
            <a:ext cx="4242391" cy="1569660"/>
          </a:xfrm>
          <a:prstGeom prst="rect">
            <a:avLst/>
          </a:prstGeom>
          <a:noFill/>
        </p:spPr>
        <p:txBody>
          <a:bodyPr wrap="square" rtlCol="0">
            <a:spAutoFit/>
          </a:bodyPr>
          <a:lstStyle/>
          <a:p>
            <a:r>
              <a:rPr lang="en-US" sz="4800" b="1" dirty="0" smtClean="0">
                <a:solidFill>
                  <a:schemeClr val="tx1">
                    <a:lumMod val="50000"/>
                  </a:schemeClr>
                </a:solidFill>
                <a:latin typeface="Calibri Light" panose="020F0302020204030204" pitchFamily="34" charset="0"/>
              </a:rPr>
              <a:t>Satellite Partner Training </a:t>
            </a:r>
            <a:endParaRPr lang="en-US" sz="4800" b="1" dirty="0">
              <a:solidFill>
                <a:schemeClr val="tx1">
                  <a:lumMod val="50000"/>
                </a:schemeClr>
              </a:solidFill>
              <a:latin typeface="Calibri Light" panose="020F0302020204030204" pitchFamily="34" charset="0"/>
            </a:endParaRPr>
          </a:p>
        </p:txBody>
      </p:sp>
      <p:sp>
        <p:nvSpPr>
          <p:cNvPr id="3" name="TextBox 2"/>
          <p:cNvSpPr txBox="1"/>
          <p:nvPr/>
        </p:nvSpPr>
        <p:spPr>
          <a:xfrm>
            <a:off x="202016" y="5280423"/>
            <a:ext cx="4242391" cy="707886"/>
          </a:xfrm>
          <a:prstGeom prst="rect">
            <a:avLst/>
          </a:prstGeom>
          <a:noFill/>
        </p:spPr>
        <p:txBody>
          <a:bodyPr wrap="square" rtlCol="0">
            <a:spAutoFit/>
          </a:bodyPr>
          <a:lstStyle/>
          <a:p>
            <a:r>
              <a:rPr lang="en-US" sz="2000" b="1" u="sng" dirty="0" smtClean="0">
                <a:solidFill>
                  <a:schemeClr val="tx1">
                    <a:lumMod val="50000"/>
                  </a:schemeClr>
                </a:solidFill>
                <a:latin typeface="Calibri Light" panose="020F0302020204030204" pitchFamily="34" charset="0"/>
              </a:rPr>
              <a:t>Module 1</a:t>
            </a:r>
            <a:r>
              <a:rPr lang="en-US" sz="2000" b="1" dirty="0" smtClean="0">
                <a:solidFill>
                  <a:schemeClr val="tx1">
                    <a:lumMod val="50000"/>
                  </a:schemeClr>
                </a:solidFill>
                <a:latin typeface="Calibri Light" panose="020F0302020204030204" pitchFamily="34" charset="0"/>
              </a:rPr>
              <a:t>: </a:t>
            </a:r>
            <a:r>
              <a:rPr lang="en-US" sz="2000" b="1" i="1" dirty="0" smtClean="0">
                <a:solidFill>
                  <a:schemeClr val="tx1">
                    <a:lumMod val="50000"/>
                  </a:schemeClr>
                </a:solidFill>
                <a:latin typeface="Calibri Light" panose="020F0302020204030204" pitchFamily="34" charset="0"/>
              </a:rPr>
              <a:t>The Fundamentals of Cooking Matters </a:t>
            </a:r>
            <a:endParaRPr lang="en-US" sz="2000" b="1" i="1" dirty="0">
              <a:solidFill>
                <a:schemeClr val="tx1">
                  <a:lumMod val="50000"/>
                </a:schemeClr>
              </a:solidFill>
              <a:latin typeface="Calibri Light" panose="020F0302020204030204" pitchFamily="34" charset="0"/>
            </a:endParaRPr>
          </a:p>
        </p:txBody>
      </p:sp>
      <p:pic>
        <p:nvPicPr>
          <p:cNvPr id="5" name="slide 1- welco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28314" y="6542314"/>
            <a:ext cx="315686" cy="315686"/>
          </a:xfrm>
          <a:prstGeom prst="rect">
            <a:avLst/>
          </a:prstGeom>
        </p:spPr>
      </p:pic>
    </p:spTree>
    <p:extLst>
      <p:ext uri="{BB962C8B-B14F-4D97-AF65-F5344CB8AC3E}">
        <p14:creationId xmlns:p14="http://schemas.microsoft.com/office/powerpoint/2010/main" val="1870888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5"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360970194"/>
              </p:ext>
            </p:extLst>
          </p:nvPr>
        </p:nvGraphicFramePr>
        <p:xfrm>
          <a:off x="2211636" y="1444128"/>
          <a:ext cx="6400800" cy="4495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Slide 10">
            <a:hlinkClick r:id="" action="ppaction://media"/>
          </p:cNvPr>
          <p:cNvPicPr>
            <a:picLocks noChangeAspect="1"/>
          </p:cNvPicPr>
          <p:nvPr>
            <a:audioFile r:link="rId1"/>
            <p:extLst>
              <p:ext uri="{DAA4B4D4-6D71-4841-9C94-3DE7FCFB9230}">
                <p14:media xmlns:p14="http://schemas.microsoft.com/office/powerpoint/2010/main" r:embed="rId2">
                  <p14:trim st="373"/>
                </p14:media>
              </p:ext>
            </p:extLst>
          </p:nvPr>
        </p:nvPicPr>
        <p:blipFill>
          <a:blip r:embed="rId10"/>
          <a:stretch>
            <a:fillRect/>
          </a:stretch>
        </p:blipFill>
        <p:spPr>
          <a:xfrm>
            <a:off x="8761228" y="6475228"/>
            <a:ext cx="382772" cy="382772"/>
          </a:xfrm>
          <a:prstGeom prst="rect">
            <a:avLst/>
          </a:prstGeom>
        </p:spPr>
      </p:pic>
    </p:spTree>
    <p:extLst>
      <p:ext uri="{BB962C8B-B14F-4D97-AF65-F5344CB8AC3E}">
        <p14:creationId xmlns:p14="http://schemas.microsoft.com/office/powerpoint/2010/main" val="3936028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Facilitated Dialogue?</a:t>
            </a:r>
            <a:endParaRPr lang="en-US" dirty="0"/>
          </a:p>
        </p:txBody>
      </p:sp>
      <p:sp>
        <p:nvSpPr>
          <p:cNvPr id="3" name="Content Placeholder 2"/>
          <p:cNvSpPr>
            <a:spLocks noGrp="1"/>
          </p:cNvSpPr>
          <p:nvPr>
            <p:ph idx="1"/>
          </p:nvPr>
        </p:nvSpPr>
        <p:spPr>
          <a:xfrm>
            <a:off x="1981200" y="1699098"/>
            <a:ext cx="6909881" cy="2464340"/>
          </a:xfrm>
        </p:spPr>
        <p:txBody>
          <a:bodyPr>
            <a:normAutofit/>
          </a:bodyPr>
          <a:lstStyle/>
          <a:p>
            <a:pPr marL="342900" indent="-342900">
              <a:buFont typeface="Calibri Light" panose="020F0302020204030204" pitchFamily="34" charset="0"/>
              <a:buChar char="‐"/>
            </a:pPr>
            <a:r>
              <a:rPr lang="en-US" dirty="0" smtClean="0"/>
              <a:t>Group teaching that involves active participation of both the learner and educator</a:t>
            </a:r>
          </a:p>
          <a:p>
            <a:pPr marL="342900" indent="-342900">
              <a:buFont typeface="Calibri Light" panose="020F0302020204030204" pitchFamily="34" charset="0"/>
              <a:buChar char="‐"/>
            </a:pPr>
            <a:r>
              <a:rPr lang="en-US" dirty="0" smtClean="0"/>
              <a:t>Recognizes that learners are ‘experts’ in their own lives</a:t>
            </a:r>
          </a:p>
          <a:p>
            <a:pPr marL="342900" indent="-342900">
              <a:buFont typeface="Calibri Light" panose="020F0302020204030204" pitchFamily="34" charset="0"/>
              <a:buChar char="‐"/>
            </a:pPr>
            <a:r>
              <a:rPr lang="en-US" dirty="0" smtClean="0"/>
              <a:t>Involves sharing &amp; comparing of experiences from members of the group</a:t>
            </a:r>
          </a:p>
          <a:p>
            <a:pPr marL="342900" indent="-342900">
              <a:buFont typeface="Calibri Light" panose="020F0302020204030204" pitchFamily="34" charset="0"/>
              <a:buChar char="‐"/>
            </a:pPr>
            <a:r>
              <a:rPr lang="en-US" dirty="0" smtClean="0"/>
              <a:t>Creates a safe environment for learners to consider changing behaviors </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571117237"/>
              </p:ext>
            </p:extLst>
          </p:nvPr>
        </p:nvGraphicFramePr>
        <p:xfrm>
          <a:off x="4066163" y="4004012"/>
          <a:ext cx="3073940" cy="2241145"/>
        </p:xfrm>
        <a:graphic>
          <a:graphicData uri="http://schemas.openxmlformats.org/drawingml/2006/table">
            <a:tbl>
              <a:tblPr firstRow="1" bandRow="1">
                <a:tableStyleId>{073A0DAA-6AF3-43AB-8588-CEC1D06C72B9}</a:tableStyleId>
              </a:tblPr>
              <a:tblGrid>
                <a:gridCol w="3073940">
                  <a:extLst>
                    <a:ext uri="{9D8B030D-6E8A-4147-A177-3AD203B41FA5}">
                      <a16:colId xmlns:a16="http://schemas.microsoft.com/office/drawing/2014/main" val="20000"/>
                    </a:ext>
                  </a:extLst>
                </a:gridCol>
              </a:tblGrid>
              <a:tr h="370840">
                <a:tc>
                  <a:txBody>
                    <a:bodyPr/>
                    <a:lstStyle/>
                    <a:p>
                      <a:pPr algn="ctr"/>
                      <a:r>
                        <a:rPr lang="en-US" dirty="0" smtClean="0"/>
                        <a:t>TOOLBOX</a:t>
                      </a:r>
                      <a:r>
                        <a:rPr lang="en-US" baseline="0" dirty="0" smtClean="0"/>
                        <a:t> </a:t>
                      </a:r>
                      <a:endParaRPr lang="en-US" dirty="0"/>
                    </a:p>
                  </a:txBody>
                  <a:tcPr/>
                </a:tc>
                <a:extLst>
                  <a:ext uri="{0D108BD9-81ED-4DB2-BD59-A6C34878D82A}">
                    <a16:rowId xmlns:a16="http://schemas.microsoft.com/office/drawing/2014/main" val="10000"/>
                  </a:ext>
                </a:extLst>
              </a:tr>
              <a:tr h="370840">
                <a:tc>
                  <a:txBody>
                    <a:bodyPr/>
                    <a:lstStyle/>
                    <a:p>
                      <a:pPr algn="ctr"/>
                      <a:r>
                        <a:rPr lang="en-US" dirty="0" smtClean="0"/>
                        <a:t>Shared Group Expectations </a:t>
                      </a:r>
                      <a:endParaRPr lang="en-US" dirty="0"/>
                    </a:p>
                  </a:txBody>
                  <a:tcPr/>
                </a:tc>
                <a:extLst>
                  <a:ext uri="{0D108BD9-81ED-4DB2-BD59-A6C34878D82A}">
                    <a16:rowId xmlns:a16="http://schemas.microsoft.com/office/drawing/2014/main" val="10001"/>
                  </a:ext>
                </a:extLst>
              </a:tr>
              <a:tr h="332146">
                <a:tc>
                  <a:txBody>
                    <a:bodyPr/>
                    <a:lstStyle/>
                    <a:p>
                      <a:pPr algn="ctr"/>
                      <a:r>
                        <a:rPr lang="en-US" dirty="0" smtClean="0"/>
                        <a:t>Bike Rack/Parking</a:t>
                      </a:r>
                      <a:r>
                        <a:rPr lang="en-US" baseline="0" dirty="0" smtClean="0"/>
                        <a:t> Lot</a:t>
                      </a:r>
                      <a:endParaRPr lang="en-US" dirty="0"/>
                    </a:p>
                  </a:txBody>
                  <a:tcPr/>
                </a:tc>
                <a:extLst>
                  <a:ext uri="{0D108BD9-81ED-4DB2-BD59-A6C34878D82A}">
                    <a16:rowId xmlns:a16="http://schemas.microsoft.com/office/drawing/2014/main" val="10002"/>
                  </a:ext>
                </a:extLst>
              </a:tr>
              <a:tr h="370840">
                <a:tc>
                  <a:txBody>
                    <a:bodyPr/>
                    <a:lstStyle/>
                    <a:p>
                      <a:pPr algn="ctr"/>
                      <a:r>
                        <a:rPr lang="en-US" dirty="0" smtClean="0"/>
                        <a:t>Open-Ended Questions</a:t>
                      </a:r>
                      <a:endParaRPr lang="en-US" dirty="0"/>
                    </a:p>
                  </a:txBody>
                  <a:tcPr/>
                </a:tc>
                <a:extLst>
                  <a:ext uri="{0D108BD9-81ED-4DB2-BD59-A6C34878D82A}">
                    <a16:rowId xmlns:a16="http://schemas.microsoft.com/office/drawing/2014/main" val="10003"/>
                  </a:ext>
                </a:extLst>
              </a:tr>
              <a:tr h="370840">
                <a:tc>
                  <a:txBody>
                    <a:bodyPr/>
                    <a:lstStyle/>
                    <a:p>
                      <a:pPr algn="ctr"/>
                      <a:r>
                        <a:rPr lang="en-US" dirty="0" smtClean="0"/>
                        <a:t>Pro/Con</a:t>
                      </a:r>
                      <a:r>
                        <a:rPr lang="en-US" baseline="0" dirty="0" smtClean="0"/>
                        <a:t> Charts</a:t>
                      </a:r>
                      <a:endParaRPr lang="en-US" dirty="0"/>
                    </a:p>
                  </a:txBody>
                  <a:tcPr/>
                </a:tc>
                <a:extLst>
                  <a:ext uri="{0D108BD9-81ED-4DB2-BD59-A6C34878D82A}">
                    <a16:rowId xmlns:a16="http://schemas.microsoft.com/office/drawing/2014/main" val="10004"/>
                  </a:ext>
                </a:extLst>
              </a:tr>
              <a:tr h="392025">
                <a:tc>
                  <a:txBody>
                    <a:bodyPr/>
                    <a:lstStyle/>
                    <a:p>
                      <a:pPr algn="ctr"/>
                      <a:r>
                        <a:rPr lang="en-US" dirty="0" smtClean="0"/>
                        <a:t>Menus</a:t>
                      </a:r>
                      <a:r>
                        <a:rPr lang="en-US" baseline="0" dirty="0" smtClean="0"/>
                        <a:t> &amp; Choices </a:t>
                      </a:r>
                      <a:endParaRPr lang="en-US" dirty="0"/>
                    </a:p>
                  </a:txBody>
                  <a:tcPr/>
                </a:tc>
                <a:extLst>
                  <a:ext uri="{0D108BD9-81ED-4DB2-BD59-A6C34878D82A}">
                    <a16:rowId xmlns:a16="http://schemas.microsoft.com/office/drawing/2014/main" val="10005"/>
                  </a:ext>
                </a:extLst>
              </a:tr>
            </a:tbl>
          </a:graphicData>
        </a:graphic>
      </p:graphicFrame>
      <p:pic>
        <p:nvPicPr>
          <p:cNvPr id="5" name="Slide 11">
            <a:hlinkClick r:id="" action="ppaction://media"/>
          </p:cNvPr>
          <p:cNvPicPr>
            <a:picLocks noChangeAspect="1"/>
          </p:cNvPicPr>
          <p:nvPr>
            <a:audioFile r:link="rId1"/>
            <p:extLst>
              <p:ext uri="{DAA4B4D4-6D71-4841-9C94-3DE7FCFB9230}">
                <p14:media xmlns:p14="http://schemas.microsoft.com/office/powerpoint/2010/main" r:embed="rId2">
                  <p14:trim st="288"/>
                </p14:media>
              </p:ext>
            </p:extLst>
          </p:nvPr>
        </p:nvPicPr>
        <p:blipFill>
          <a:blip r:embed="rId5"/>
          <a:stretch>
            <a:fillRect/>
          </a:stretch>
        </p:blipFill>
        <p:spPr>
          <a:xfrm>
            <a:off x="8686800" y="6398342"/>
            <a:ext cx="459658" cy="459658"/>
          </a:xfrm>
          <a:prstGeom prst="rect">
            <a:avLst/>
          </a:prstGeom>
        </p:spPr>
      </p:pic>
    </p:spTree>
    <p:extLst>
      <p:ext uri="{BB962C8B-B14F-4D97-AF65-F5344CB8AC3E}">
        <p14:creationId xmlns:p14="http://schemas.microsoft.com/office/powerpoint/2010/main" val="1704927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Shared Group Expectations</a:t>
            </a:r>
            <a:endParaRPr lang="en-US" dirty="0"/>
          </a:p>
        </p:txBody>
      </p:sp>
      <p:sp>
        <p:nvSpPr>
          <p:cNvPr id="5" name="Content Placeholder 4"/>
          <p:cNvSpPr>
            <a:spLocks noGrp="1"/>
          </p:cNvSpPr>
          <p:nvPr>
            <p:ph idx="1"/>
          </p:nvPr>
        </p:nvSpPr>
        <p:spPr/>
        <p:txBody>
          <a:bodyPr>
            <a:normAutofit/>
          </a:bodyPr>
          <a:lstStyle/>
          <a:p>
            <a:r>
              <a:rPr lang="en-US" sz="2400" dirty="0" smtClean="0"/>
              <a:t>Examples: </a:t>
            </a:r>
          </a:p>
          <a:p>
            <a:pPr marL="342900" indent="-342900">
              <a:buFont typeface="Calibri Light" panose="020F0302020204030204" pitchFamily="34" charset="0"/>
              <a:buChar char="‐"/>
            </a:pPr>
            <a:r>
              <a:rPr lang="en-US" sz="2400" dirty="0" smtClean="0"/>
              <a:t>We will all come to class on time and ready to learn</a:t>
            </a:r>
          </a:p>
          <a:p>
            <a:pPr marL="342900" indent="-342900">
              <a:buFont typeface="Calibri Light" panose="020F0302020204030204" pitchFamily="34" charset="0"/>
              <a:buChar char="‐"/>
            </a:pPr>
            <a:r>
              <a:rPr lang="en-US" sz="2400" dirty="0" smtClean="0"/>
              <a:t>We are here to support and listen to each other</a:t>
            </a:r>
          </a:p>
          <a:p>
            <a:pPr marL="342900" indent="-342900">
              <a:buFont typeface="Calibri Light" panose="020F0302020204030204" pitchFamily="34" charset="0"/>
              <a:buChar char="‐"/>
            </a:pPr>
            <a:r>
              <a:rPr lang="en-US" sz="2400" dirty="0" smtClean="0"/>
              <a:t>We will not interrupt each other</a:t>
            </a:r>
          </a:p>
          <a:p>
            <a:r>
              <a:rPr lang="en-US" sz="2400" dirty="0" smtClean="0"/>
              <a:t>…etc. </a:t>
            </a:r>
          </a:p>
          <a:p>
            <a:endParaRPr lang="en-US" sz="2400" dirty="0"/>
          </a:p>
          <a:p>
            <a:r>
              <a:rPr lang="en-US" sz="2400" dirty="0" smtClean="0"/>
              <a:t>Purpose: creating an environment where all are encouraged to learn, participate, and if comfortable, share and learn from each other. </a:t>
            </a:r>
            <a:endParaRPr lang="en-US" sz="2400" dirty="0"/>
          </a:p>
        </p:txBody>
      </p:sp>
      <p:pic>
        <p:nvPicPr>
          <p:cNvPr id="3"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38191" y="6462824"/>
            <a:ext cx="395176" cy="395176"/>
          </a:xfrm>
          <a:prstGeom prst="rect">
            <a:avLst/>
          </a:prstGeom>
        </p:spPr>
      </p:pic>
    </p:spTree>
    <p:extLst>
      <p:ext uri="{BB962C8B-B14F-4D97-AF65-F5344CB8AC3E}">
        <p14:creationId xmlns:p14="http://schemas.microsoft.com/office/powerpoint/2010/main" val="1066957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Bike Rack/Parking Lot </a:t>
            </a:r>
            <a:endParaRPr lang="en-US" dirty="0"/>
          </a:p>
        </p:txBody>
      </p:sp>
      <p:sp>
        <p:nvSpPr>
          <p:cNvPr id="3" name="Content Placeholder 2"/>
          <p:cNvSpPr>
            <a:spLocks noGrp="1"/>
          </p:cNvSpPr>
          <p:nvPr>
            <p:ph idx="1"/>
          </p:nvPr>
        </p:nvSpPr>
        <p:spPr>
          <a:xfrm>
            <a:off x="1981200" y="1794753"/>
            <a:ext cx="6705600" cy="4419599"/>
          </a:xfrm>
        </p:spPr>
        <p:txBody>
          <a:bodyPr>
            <a:normAutofit/>
          </a:bodyPr>
          <a:lstStyle/>
          <a:p>
            <a:r>
              <a:rPr lang="en-US" sz="2800" b="1" dirty="0" smtClean="0"/>
              <a:t>‘Park’ </a:t>
            </a:r>
            <a:r>
              <a:rPr lang="en-US" sz="2800" dirty="0" smtClean="0"/>
              <a:t>learners’ ideas and questions that aren’t quite aligned with the lesson or course objectives for a later time. </a:t>
            </a:r>
            <a:endParaRPr lang="en-US" sz="28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4022" y="3343413"/>
            <a:ext cx="3808472" cy="2668281"/>
          </a:xfrm>
          <a:prstGeom prst="rect">
            <a:avLst/>
          </a:prstGeom>
          <a:ln>
            <a:noFill/>
          </a:ln>
          <a:effectLst>
            <a:outerShdw blurRad="292100" dist="139700" dir="2700000" algn="tl" rotWithShape="0">
              <a:srgbClr val="333333">
                <a:alpha val="65000"/>
              </a:srgbClr>
            </a:outerShdw>
          </a:effectLst>
        </p:spPr>
      </p:pic>
      <p:pic>
        <p:nvPicPr>
          <p:cNvPr id="4" name="Slide 13">
            <a:hlinkClick r:id="" action="ppaction://media"/>
          </p:cNvPr>
          <p:cNvPicPr>
            <a:picLocks noChangeAspect="1"/>
          </p:cNvPicPr>
          <p:nvPr>
            <a:audioFile r:link="rId1"/>
            <p:extLst>
              <p:ext uri="{DAA4B4D4-6D71-4841-9C94-3DE7FCFB9230}">
                <p14:media xmlns:p14="http://schemas.microsoft.com/office/powerpoint/2010/main" r:embed="rId2">
                  <p14:trim st="528" end="282"/>
                </p14:media>
              </p:ext>
            </p:extLst>
          </p:nvPr>
        </p:nvPicPr>
        <p:blipFill>
          <a:blip r:embed="rId6"/>
          <a:stretch>
            <a:fillRect/>
          </a:stretch>
        </p:blipFill>
        <p:spPr>
          <a:xfrm>
            <a:off x="8686800" y="6413090"/>
            <a:ext cx="444910" cy="444910"/>
          </a:xfrm>
          <a:prstGeom prst="rect">
            <a:avLst/>
          </a:prstGeom>
        </p:spPr>
      </p:pic>
    </p:spTree>
    <p:extLst>
      <p:ext uri="{BB962C8B-B14F-4D97-AF65-F5344CB8AC3E}">
        <p14:creationId xmlns:p14="http://schemas.microsoft.com/office/powerpoint/2010/main" val="3009368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Open-Ended Questions</a:t>
            </a:r>
            <a:endParaRPr lang="en-US" dirty="0"/>
          </a:p>
        </p:txBody>
      </p:sp>
      <p:sp>
        <p:nvSpPr>
          <p:cNvPr id="3" name="Content Placeholder 2"/>
          <p:cNvSpPr>
            <a:spLocks noGrp="1"/>
          </p:cNvSpPr>
          <p:nvPr>
            <p:ph idx="1"/>
          </p:nvPr>
        </p:nvSpPr>
        <p:spPr/>
        <p:txBody>
          <a:bodyPr>
            <a:normAutofit/>
          </a:bodyPr>
          <a:lstStyle/>
          <a:p>
            <a:r>
              <a:rPr lang="en-US" sz="2400" dirty="0" smtClean="0"/>
              <a:t>Open-Ended Questions engage learners in discussion. </a:t>
            </a:r>
            <a:endParaRPr lang="en-US" sz="2400" dirty="0"/>
          </a:p>
          <a:p>
            <a:endParaRPr lang="en-US" sz="2400" dirty="0" smtClean="0"/>
          </a:p>
          <a:p>
            <a:r>
              <a:rPr lang="en-US" sz="2400" dirty="0" smtClean="0"/>
              <a:t>Example: </a:t>
            </a:r>
          </a:p>
          <a:p>
            <a:pPr algn="ctr"/>
            <a:r>
              <a:rPr lang="en-US" sz="2400" i="1" dirty="0" smtClean="0"/>
              <a:t>Do you like Open-Ended Questions?</a:t>
            </a:r>
          </a:p>
          <a:p>
            <a:pPr algn="ctr"/>
            <a:r>
              <a:rPr lang="en-US" sz="2400" dirty="0" smtClean="0"/>
              <a:t>vs. </a:t>
            </a:r>
          </a:p>
          <a:p>
            <a:pPr algn="ctr"/>
            <a:r>
              <a:rPr lang="en-US" sz="2400" i="1" dirty="0" smtClean="0"/>
              <a:t>How does it feel when you get a chance to have an open conversation about a topic?</a:t>
            </a:r>
            <a:endParaRPr lang="en-US" sz="2400" i="1" dirty="0"/>
          </a:p>
        </p:txBody>
      </p:sp>
      <p:pic>
        <p:nvPicPr>
          <p:cNvPr id="4" name="Slide 14">
            <a:hlinkClick r:id="" action="ppaction://media"/>
          </p:cNvPr>
          <p:cNvPicPr>
            <a:picLocks noChangeAspect="1"/>
          </p:cNvPicPr>
          <p:nvPr>
            <a:audioFile r:link="rId1"/>
            <p:extLst>
              <p:ext uri="{DAA4B4D4-6D71-4841-9C94-3DE7FCFB9230}">
                <p14:media xmlns:p14="http://schemas.microsoft.com/office/powerpoint/2010/main" r:embed="rId2">
                  <p14:trim st="560"/>
                </p14:media>
              </p:ext>
            </p:extLst>
          </p:nvPr>
        </p:nvPicPr>
        <p:blipFill>
          <a:blip r:embed="rId5"/>
          <a:stretch>
            <a:fillRect/>
          </a:stretch>
        </p:blipFill>
        <p:spPr>
          <a:xfrm>
            <a:off x="8772832" y="6486832"/>
            <a:ext cx="371168" cy="371168"/>
          </a:xfrm>
          <a:prstGeom prst="rect">
            <a:avLst/>
          </a:prstGeom>
        </p:spPr>
      </p:pic>
    </p:spTree>
    <p:extLst>
      <p:ext uri="{BB962C8B-B14F-4D97-AF65-F5344CB8AC3E}">
        <p14:creationId xmlns:p14="http://schemas.microsoft.com/office/powerpoint/2010/main" val="2676588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 &amp; Con Charts </a:t>
            </a:r>
            <a:endParaRPr lang="en-US" dirty="0"/>
          </a:p>
        </p:txBody>
      </p:sp>
      <p:sp>
        <p:nvSpPr>
          <p:cNvPr id="3" name="Content Placeholder 2"/>
          <p:cNvSpPr>
            <a:spLocks noGrp="1"/>
          </p:cNvSpPr>
          <p:nvPr>
            <p:ph idx="1"/>
          </p:nvPr>
        </p:nvSpPr>
        <p:spPr>
          <a:xfrm>
            <a:off x="1981200" y="2047673"/>
            <a:ext cx="6705600" cy="3049620"/>
          </a:xfrm>
        </p:spPr>
        <p:txBody>
          <a:bodyPr>
            <a:normAutofit lnSpcReduction="10000"/>
          </a:bodyPr>
          <a:lstStyle/>
          <a:p>
            <a:pPr marL="342900" indent="-342900">
              <a:buFont typeface="Calibri Light" panose="020F0302020204030204" pitchFamily="34" charset="0"/>
              <a:buChar char="‐"/>
            </a:pPr>
            <a:r>
              <a:rPr lang="en-US" sz="2800" dirty="0" smtClean="0"/>
              <a:t>Help the learner to see both sides of changing and not changing, </a:t>
            </a:r>
          </a:p>
          <a:p>
            <a:pPr marL="342900" indent="-342900">
              <a:buFont typeface="Calibri Light" panose="020F0302020204030204" pitchFamily="34" charset="0"/>
              <a:buChar char="‐"/>
            </a:pPr>
            <a:r>
              <a:rPr lang="en-US" sz="2800" dirty="0" smtClean="0"/>
              <a:t>Allow learners to consider a range of ideas that might help them make changes, and</a:t>
            </a:r>
          </a:p>
          <a:p>
            <a:pPr marL="342900" indent="-342900">
              <a:buFont typeface="Calibri Light" panose="020F0302020204030204" pitchFamily="34" charset="0"/>
              <a:buChar char="‐"/>
            </a:pPr>
            <a:r>
              <a:rPr lang="en-US" sz="2800" dirty="0" smtClean="0"/>
              <a:t>Help facilitators realize what will support or block the learners’ attempts to make changes </a:t>
            </a:r>
          </a:p>
          <a:p>
            <a:endParaRPr lang="en-US" dirty="0"/>
          </a:p>
          <a:p>
            <a:endParaRPr lang="en-US" dirty="0" smtClean="0"/>
          </a:p>
        </p:txBody>
      </p:sp>
      <p:pic>
        <p:nvPicPr>
          <p:cNvPr id="4" name="Slide 15">
            <a:hlinkClick r:id="" action="ppaction://media"/>
          </p:cNvPr>
          <p:cNvPicPr>
            <a:picLocks noChangeAspect="1"/>
          </p:cNvPicPr>
          <p:nvPr>
            <a:audioFile r:link="rId1"/>
            <p:extLst>
              <p:ext uri="{DAA4B4D4-6D71-4841-9C94-3DE7FCFB9230}">
                <p14:media xmlns:p14="http://schemas.microsoft.com/office/powerpoint/2010/main" r:embed="rId2">
                  <p14:trim st="696" end="627"/>
                </p14:media>
              </p:ext>
            </p:extLst>
          </p:nvPr>
        </p:nvPicPr>
        <p:blipFill>
          <a:blip r:embed="rId5"/>
          <a:stretch>
            <a:fillRect/>
          </a:stretch>
        </p:blipFill>
        <p:spPr>
          <a:xfrm>
            <a:off x="8713839" y="6427839"/>
            <a:ext cx="430161" cy="430161"/>
          </a:xfrm>
          <a:prstGeom prst="rect">
            <a:avLst/>
          </a:prstGeom>
        </p:spPr>
      </p:pic>
    </p:spTree>
    <p:extLst>
      <p:ext uri="{BB962C8B-B14F-4D97-AF65-F5344CB8AC3E}">
        <p14:creationId xmlns:p14="http://schemas.microsoft.com/office/powerpoint/2010/main" val="2699303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Whole Grains</a:t>
            </a:r>
            <a:endParaRPr lang="en-US" dirty="0"/>
          </a:p>
        </p:txBody>
      </p:sp>
      <p:sp>
        <p:nvSpPr>
          <p:cNvPr id="3" name="Content Placeholder 2"/>
          <p:cNvSpPr>
            <a:spLocks noGrp="1"/>
          </p:cNvSpPr>
          <p:nvPr>
            <p:ph idx="1"/>
          </p:nvPr>
        </p:nvSpPr>
        <p:spPr>
          <a:xfrm>
            <a:off x="1981200" y="1600200"/>
            <a:ext cx="3238500" cy="4419599"/>
          </a:xfrm>
        </p:spPr>
        <p:txBody>
          <a:bodyPr>
            <a:normAutofit/>
          </a:bodyPr>
          <a:lstStyle/>
          <a:p>
            <a:pPr algn="ctr"/>
            <a:r>
              <a:rPr lang="en-US" sz="2400" b="1" u="sng" dirty="0" smtClean="0"/>
              <a:t>Pros</a:t>
            </a:r>
            <a:r>
              <a:rPr lang="en-US" sz="2400" b="1" dirty="0" smtClean="0"/>
              <a:t> </a:t>
            </a:r>
          </a:p>
          <a:p>
            <a:pPr marL="342900" indent="-342900">
              <a:buFont typeface="Arial" panose="020B0604020202020204" pitchFamily="34" charset="0"/>
              <a:buChar char="•"/>
            </a:pPr>
            <a:r>
              <a:rPr lang="en-US" sz="2400" dirty="0" smtClean="0"/>
              <a:t>Stay full longer</a:t>
            </a:r>
          </a:p>
          <a:p>
            <a:pPr marL="342900" indent="-342900">
              <a:buFont typeface="Arial" panose="020B0604020202020204" pitchFamily="34" charset="0"/>
              <a:buChar char="•"/>
            </a:pPr>
            <a:r>
              <a:rPr lang="en-US" sz="2400" dirty="0" smtClean="0"/>
              <a:t>Lower cholesterol </a:t>
            </a:r>
          </a:p>
          <a:p>
            <a:pPr marL="342900" indent="-342900">
              <a:buFont typeface="Arial" panose="020B0604020202020204" pitchFamily="34" charset="0"/>
              <a:buChar char="•"/>
            </a:pPr>
            <a:r>
              <a:rPr lang="en-US" sz="2400" dirty="0" smtClean="0"/>
              <a:t>Get tons of fiber to help digestion</a:t>
            </a:r>
          </a:p>
          <a:p>
            <a:pPr marL="342900" indent="-342900">
              <a:buFont typeface="Arial" panose="020B0604020202020204" pitchFamily="34" charset="0"/>
              <a:buChar char="•"/>
            </a:pPr>
            <a:r>
              <a:rPr lang="en-US" sz="2400" dirty="0" smtClean="0"/>
              <a:t>Energy for the day </a:t>
            </a:r>
            <a:endParaRPr lang="en-US" sz="2400" dirty="0"/>
          </a:p>
        </p:txBody>
      </p:sp>
      <p:sp>
        <p:nvSpPr>
          <p:cNvPr id="4" name="TextBox 3"/>
          <p:cNvSpPr txBox="1"/>
          <p:nvPr/>
        </p:nvSpPr>
        <p:spPr>
          <a:xfrm>
            <a:off x="5219700" y="1600200"/>
            <a:ext cx="3416300" cy="2246769"/>
          </a:xfrm>
          <a:prstGeom prst="rect">
            <a:avLst/>
          </a:prstGeom>
          <a:noFill/>
        </p:spPr>
        <p:txBody>
          <a:bodyPr wrap="square" rtlCol="0">
            <a:spAutoFit/>
          </a:bodyPr>
          <a:lstStyle/>
          <a:p>
            <a:pPr algn="ctr"/>
            <a:r>
              <a:rPr lang="en-US" sz="2400" b="1" u="sng" dirty="0" smtClean="0">
                <a:solidFill>
                  <a:schemeClr val="tx1">
                    <a:lumMod val="50000"/>
                  </a:schemeClr>
                </a:solidFill>
                <a:latin typeface="Calibri Light" panose="020F0302020204030204" pitchFamily="34" charset="0"/>
              </a:rPr>
              <a:t>Cons</a:t>
            </a:r>
          </a:p>
          <a:p>
            <a:pPr marL="342900" indent="-342900">
              <a:buFont typeface="Arial" panose="020B0604020202020204" pitchFamily="34" charset="0"/>
              <a:buChar char="•"/>
            </a:pPr>
            <a:r>
              <a:rPr lang="en-US" sz="2400" dirty="0" smtClean="0">
                <a:solidFill>
                  <a:schemeClr val="tx1">
                    <a:lumMod val="50000"/>
                  </a:schemeClr>
                </a:solidFill>
                <a:latin typeface="Calibri Light" panose="020F0302020204030204" pitchFamily="34" charset="0"/>
              </a:rPr>
              <a:t>Different taste and consistency than white bread</a:t>
            </a:r>
          </a:p>
          <a:p>
            <a:pPr marL="342900" indent="-342900">
              <a:buFont typeface="Arial" panose="020B0604020202020204" pitchFamily="34" charset="0"/>
              <a:buChar char="•"/>
            </a:pPr>
            <a:r>
              <a:rPr lang="en-US" sz="2400" dirty="0" smtClean="0">
                <a:solidFill>
                  <a:schemeClr val="tx1">
                    <a:lumMod val="50000"/>
                  </a:schemeClr>
                </a:solidFill>
                <a:latin typeface="Calibri Light" panose="020F0302020204030204" pitchFamily="34" charset="0"/>
              </a:rPr>
              <a:t>Can be more expensive </a:t>
            </a:r>
          </a:p>
          <a:p>
            <a:pPr algn="ctr"/>
            <a:endParaRPr lang="en-US" sz="2000" b="1" dirty="0">
              <a:solidFill>
                <a:schemeClr val="tx1">
                  <a:lumMod val="50000"/>
                </a:schemeClr>
              </a:solidFill>
              <a:latin typeface="Calibri Light" panose="020F0302020204030204" pitchFamily="34" charset="0"/>
            </a:endParaRPr>
          </a:p>
        </p:txBody>
      </p:sp>
      <p:pic>
        <p:nvPicPr>
          <p:cNvPr id="5" name="Slide 16">
            <a:hlinkClick r:id="" action="ppaction://media"/>
          </p:cNvPr>
          <p:cNvPicPr>
            <a:picLocks noChangeAspect="1"/>
          </p:cNvPicPr>
          <p:nvPr>
            <a:audioFile r:link="rId1"/>
            <p:extLst>
              <p:ext uri="{DAA4B4D4-6D71-4841-9C94-3DE7FCFB9230}">
                <p14:media xmlns:p14="http://schemas.microsoft.com/office/powerpoint/2010/main" r:embed="rId2">
                  <p14:trim st="1122" end="387"/>
                </p14:media>
              </p:ext>
            </p:extLst>
          </p:nvPr>
        </p:nvPicPr>
        <p:blipFill>
          <a:blip r:embed="rId5"/>
          <a:stretch>
            <a:fillRect/>
          </a:stretch>
        </p:blipFill>
        <p:spPr>
          <a:xfrm>
            <a:off x="8745794" y="6459794"/>
            <a:ext cx="398206" cy="398206"/>
          </a:xfrm>
          <a:prstGeom prst="rect">
            <a:avLst/>
          </a:prstGeom>
        </p:spPr>
      </p:pic>
    </p:spTree>
    <p:extLst>
      <p:ext uri="{BB962C8B-B14F-4D97-AF65-F5344CB8AC3E}">
        <p14:creationId xmlns:p14="http://schemas.microsoft.com/office/powerpoint/2010/main" val="369216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Menu and Choices </a:t>
            </a:r>
            <a:endParaRPr lang="en-US" dirty="0"/>
          </a:p>
        </p:txBody>
      </p:sp>
      <p:sp>
        <p:nvSpPr>
          <p:cNvPr id="3" name="Content Placeholder 2"/>
          <p:cNvSpPr>
            <a:spLocks noGrp="1"/>
          </p:cNvSpPr>
          <p:nvPr>
            <p:ph idx="1"/>
          </p:nvPr>
        </p:nvSpPr>
        <p:spPr>
          <a:xfrm>
            <a:off x="1981200" y="1809749"/>
            <a:ext cx="2960451" cy="4419599"/>
          </a:xfrm>
        </p:spPr>
        <p:txBody>
          <a:bodyPr>
            <a:normAutofit/>
          </a:bodyPr>
          <a:lstStyle/>
          <a:p>
            <a:r>
              <a:rPr lang="en-US" sz="2400" dirty="0" smtClean="0"/>
              <a:t>Instead of asking participants what change they will make, give them options to choose from. This technique is incorporated in the curricula, as seen in the “Eating Together” menu. </a:t>
            </a:r>
            <a:endParaRPr lang="en-US" sz="2400" dirty="0"/>
          </a:p>
        </p:txBody>
      </p:sp>
      <p:pic>
        <p:nvPicPr>
          <p:cNvPr id="4"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94590" y="1809749"/>
            <a:ext cx="3592210" cy="4000500"/>
          </a:xfrm>
          <a:prstGeom prst="rect">
            <a:avLst/>
          </a:prstGeom>
          <a:ln>
            <a:noFill/>
          </a:ln>
          <a:effectLst>
            <a:outerShdw blurRad="292100" dist="139700" dir="2700000" algn="tl" rotWithShape="0">
              <a:srgbClr val="333333">
                <a:alpha val="65000"/>
              </a:srgbClr>
            </a:outerShdw>
          </a:effectLst>
        </p:spPr>
      </p:pic>
      <p:pic>
        <p:nvPicPr>
          <p:cNvPr id="5" name="Slide 17">
            <a:hlinkClick r:id="" action="ppaction://media"/>
          </p:cNvPr>
          <p:cNvPicPr>
            <a:picLocks noChangeAspect="1"/>
          </p:cNvPicPr>
          <p:nvPr>
            <a:audioFile r:link="rId1"/>
            <p:extLst>
              <p:ext uri="{DAA4B4D4-6D71-4841-9C94-3DE7FCFB9230}">
                <p14:media xmlns:p14="http://schemas.microsoft.com/office/powerpoint/2010/main" r:embed="rId2">
                  <p14:trim st="332" end="246"/>
                </p14:media>
              </p:ext>
            </p:extLst>
          </p:nvPr>
        </p:nvPicPr>
        <p:blipFill>
          <a:blip r:embed="rId6"/>
          <a:stretch>
            <a:fillRect/>
          </a:stretch>
        </p:blipFill>
        <p:spPr>
          <a:xfrm>
            <a:off x="8758084" y="6472084"/>
            <a:ext cx="385916" cy="385916"/>
          </a:xfrm>
          <a:prstGeom prst="rect">
            <a:avLst/>
          </a:prstGeom>
        </p:spPr>
      </p:pic>
    </p:spTree>
    <p:extLst>
      <p:ext uri="{BB962C8B-B14F-4D97-AF65-F5344CB8AC3E}">
        <p14:creationId xmlns:p14="http://schemas.microsoft.com/office/powerpoint/2010/main" val="371116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Light" panose="020F0302020204030204" pitchFamily="34" charset="0"/>
              </a:rPr>
              <a:t>Guidelines and Requirements </a:t>
            </a:r>
            <a:endParaRPr lang="en-US" dirty="0">
              <a:latin typeface="Calibri Light" panose="020F0302020204030204" pitchFamily="34" charset="0"/>
            </a:endParaRPr>
          </a:p>
        </p:txBody>
      </p:sp>
      <p:pic>
        <p:nvPicPr>
          <p:cNvPr id="3" name="Slide 18">
            <a:hlinkClick r:id="" action="ppaction://media"/>
          </p:cNvPr>
          <p:cNvPicPr>
            <a:picLocks noChangeAspect="1"/>
          </p:cNvPicPr>
          <p:nvPr>
            <a:audioFile r:link="rId1"/>
            <p:extLst>
              <p:ext uri="{DAA4B4D4-6D71-4841-9C94-3DE7FCFB9230}">
                <p14:media xmlns:p14="http://schemas.microsoft.com/office/powerpoint/2010/main" r:embed="rId2">
                  <p14:trim st="637" end="678"/>
                </p14:media>
              </p:ext>
            </p:extLst>
          </p:nvPr>
        </p:nvPicPr>
        <p:blipFill>
          <a:blip r:embed="rId5"/>
          <a:stretch>
            <a:fillRect/>
          </a:stretch>
        </p:blipFill>
        <p:spPr>
          <a:xfrm>
            <a:off x="8787581" y="6501581"/>
            <a:ext cx="356419" cy="356419"/>
          </a:xfrm>
          <a:prstGeom prst="rect">
            <a:avLst/>
          </a:prstGeom>
        </p:spPr>
      </p:pic>
    </p:spTree>
    <p:extLst>
      <p:ext uri="{BB962C8B-B14F-4D97-AF65-F5344CB8AC3E}">
        <p14:creationId xmlns:p14="http://schemas.microsoft.com/office/powerpoint/2010/main" val="1339600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 Guidelines </a:t>
            </a:r>
            <a:endParaRPr lang="en-US" dirty="0"/>
          </a:p>
        </p:txBody>
      </p:sp>
      <p:sp>
        <p:nvSpPr>
          <p:cNvPr id="3" name="Content Placeholder 2"/>
          <p:cNvSpPr>
            <a:spLocks noGrp="1"/>
          </p:cNvSpPr>
          <p:nvPr>
            <p:ph idx="1"/>
          </p:nvPr>
        </p:nvSpPr>
        <p:spPr>
          <a:xfrm>
            <a:off x="1981200" y="1697476"/>
            <a:ext cx="6705600" cy="4419599"/>
          </a:xfrm>
        </p:spPr>
        <p:txBody>
          <a:bodyPr>
            <a:normAutofit/>
          </a:bodyPr>
          <a:lstStyle/>
          <a:p>
            <a:pPr>
              <a:spcBef>
                <a:spcPts val="0"/>
              </a:spcBef>
            </a:pPr>
            <a:r>
              <a:rPr lang="en-US" sz="1900" i="1" dirty="0" smtClean="0"/>
              <a:t>Cooking Matters signature courses </a:t>
            </a:r>
            <a:r>
              <a:rPr lang="en-US" sz="1900" b="1" i="1" dirty="0" smtClean="0"/>
              <a:t>must</a:t>
            </a:r>
            <a:r>
              <a:rPr lang="en-US" sz="1900" i="1" dirty="0" smtClean="0"/>
              <a:t>:  </a:t>
            </a:r>
          </a:p>
          <a:p>
            <a:pPr>
              <a:spcBef>
                <a:spcPts val="0"/>
              </a:spcBef>
            </a:pPr>
            <a:endParaRPr lang="en-US" sz="1900" b="1" i="1" dirty="0" smtClean="0"/>
          </a:p>
          <a:p>
            <a:pPr marL="342900" indent="-342900">
              <a:spcBef>
                <a:spcPts val="0"/>
              </a:spcBef>
              <a:buFont typeface="Calibri Light" panose="020F0302020204030204" pitchFamily="34" charset="0"/>
              <a:buChar char="‐"/>
            </a:pPr>
            <a:r>
              <a:rPr lang="en-US" dirty="0" smtClean="0"/>
              <a:t>Provide hands-on cooking</a:t>
            </a:r>
          </a:p>
          <a:p>
            <a:pPr marL="342900" indent="-342900">
              <a:buFont typeface="Calibri Light" panose="020F0302020204030204" pitchFamily="34" charset="0"/>
              <a:buChar char="‐"/>
            </a:pPr>
            <a:r>
              <a:rPr lang="en-US" dirty="0" smtClean="0"/>
              <a:t>Promote interactive discussions &amp; opportunities to practice new skills</a:t>
            </a:r>
          </a:p>
          <a:p>
            <a:pPr marL="342900" indent="-342900">
              <a:buFont typeface="Calibri Light" panose="020F0302020204030204" pitchFamily="34" charset="0"/>
              <a:buChar char="‐"/>
            </a:pPr>
            <a:r>
              <a:rPr lang="en-US" dirty="0" smtClean="0"/>
              <a:t>Be led by a teaching team of one qualified culinary professional &amp; one qualified nutrition professional </a:t>
            </a:r>
          </a:p>
          <a:p>
            <a:pPr marL="342900" indent="-342900">
              <a:buFont typeface="Calibri Light" panose="020F0302020204030204" pitchFamily="34" charset="0"/>
              <a:buChar char="‐"/>
            </a:pPr>
            <a:r>
              <a:rPr lang="en-US" dirty="0" smtClean="0"/>
              <a:t>Be free of charge to eligible low-income participants</a:t>
            </a:r>
          </a:p>
          <a:p>
            <a:pPr marL="342900" indent="-342900">
              <a:buFont typeface="Calibri Light" panose="020F0302020204030204" pitchFamily="34" charset="0"/>
              <a:buChar char="‐"/>
            </a:pPr>
            <a:r>
              <a:rPr lang="en-US" dirty="0" smtClean="0"/>
              <a:t>Include no fewer than eight and no more than 15 participants</a:t>
            </a:r>
          </a:p>
          <a:p>
            <a:pPr marL="342900" indent="-342900">
              <a:buFont typeface="Calibri Light" panose="020F0302020204030204" pitchFamily="34" charset="0"/>
              <a:buChar char="‐"/>
            </a:pPr>
            <a:r>
              <a:rPr lang="en-US" dirty="0" smtClean="0"/>
              <a:t>Be offered to first-time graduates only</a:t>
            </a:r>
          </a:p>
          <a:p>
            <a:pPr marL="342900" indent="-342900">
              <a:buFont typeface="Calibri Light" panose="020F0302020204030204" pitchFamily="34" charset="0"/>
              <a:buChar char="‐"/>
            </a:pPr>
            <a:r>
              <a:rPr lang="en-US" dirty="0" smtClean="0"/>
              <a:t>Occurs two hours per week for six weeks </a:t>
            </a:r>
          </a:p>
        </p:txBody>
      </p:sp>
      <p:pic>
        <p:nvPicPr>
          <p:cNvPr id="4" name="Slide 19 - Part 1">
            <a:hlinkClick r:id="" action="ppaction://media"/>
          </p:cNvPr>
          <p:cNvPicPr>
            <a:picLocks noChangeAspect="1"/>
          </p:cNvPicPr>
          <p:nvPr>
            <a:audioFile r:link="rId1"/>
            <p:extLst>
              <p:ext uri="{DAA4B4D4-6D71-4841-9C94-3DE7FCFB9230}">
                <p14:media xmlns:p14="http://schemas.microsoft.com/office/powerpoint/2010/main" r:embed="rId2">
                  <p14:trim st="1140"/>
                </p14:media>
              </p:ext>
            </p:extLst>
          </p:nvPr>
        </p:nvPicPr>
        <p:blipFill>
          <a:blip r:embed="rId6"/>
          <a:stretch>
            <a:fillRect/>
          </a:stretch>
        </p:blipFill>
        <p:spPr>
          <a:xfrm>
            <a:off x="8329751" y="6500951"/>
            <a:ext cx="357049" cy="357049"/>
          </a:xfrm>
          <a:prstGeom prst="rect">
            <a:avLst/>
          </a:prstGeom>
        </p:spPr>
      </p:pic>
      <p:pic>
        <p:nvPicPr>
          <p:cNvPr id="5" name="Slide 19">
            <a:hlinkClick r:id="" action="ppaction://media"/>
          </p:cNvPr>
          <p:cNvPicPr>
            <a:picLocks noChangeAspect="1"/>
          </p:cNvPicPr>
          <p:nvPr>
            <a:audioFile r:link="rId1"/>
            <p:extLst>
              <p:ext uri="{DAA4B4D4-6D71-4841-9C94-3DE7FCFB9230}">
                <p14:media xmlns:p14="http://schemas.microsoft.com/office/powerpoint/2010/main" r:embed="rId3">
                  <p14:trim st="684"/>
                </p14:media>
              </p:ext>
            </p:extLst>
          </p:nvPr>
        </p:nvPicPr>
        <p:blipFill>
          <a:blip r:embed="rId6"/>
          <a:stretch>
            <a:fillRect/>
          </a:stretch>
        </p:blipFill>
        <p:spPr>
          <a:xfrm>
            <a:off x="8775593" y="6489593"/>
            <a:ext cx="368407" cy="368407"/>
          </a:xfrm>
          <a:prstGeom prst="rect">
            <a:avLst/>
          </a:prstGeom>
        </p:spPr>
      </p:pic>
    </p:spTree>
    <p:extLst>
      <p:ext uri="{BB962C8B-B14F-4D97-AF65-F5344CB8AC3E}">
        <p14:creationId xmlns:p14="http://schemas.microsoft.com/office/powerpoint/2010/main" val="3744388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9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13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5"/>
                </p:tgtEl>
              </p:cMediaNode>
            </p:audio>
            <p:audio>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1 Contents </a:t>
            </a:r>
            <a:endParaRPr lang="en-US" dirty="0"/>
          </a:p>
        </p:txBody>
      </p:sp>
      <p:sp>
        <p:nvSpPr>
          <p:cNvPr id="3" name="Content Placeholder 2"/>
          <p:cNvSpPr>
            <a:spLocks noGrp="1"/>
          </p:cNvSpPr>
          <p:nvPr>
            <p:ph idx="1"/>
          </p:nvPr>
        </p:nvSpPr>
        <p:spPr>
          <a:xfrm>
            <a:off x="1981200" y="1600200"/>
            <a:ext cx="7162800" cy="4419599"/>
          </a:xfrm>
        </p:spPr>
        <p:txBody>
          <a:bodyPr>
            <a:normAutofit/>
          </a:bodyPr>
          <a:lstStyle/>
          <a:p>
            <a:pPr marL="457200" indent="-457200">
              <a:buFont typeface="+mj-lt"/>
              <a:buAutoNum type="arabicPeriod"/>
            </a:pPr>
            <a:r>
              <a:rPr lang="en-US" sz="2400" dirty="0" smtClean="0"/>
              <a:t>Education Model </a:t>
            </a:r>
          </a:p>
          <a:p>
            <a:pPr marL="457200" indent="-457200">
              <a:buFont typeface="+mj-lt"/>
              <a:buAutoNum type="arabicPeriod"/>
            </a:pPr>
            <a:r>
              <a:rPr lang="en-US" sz="2400" dirty="0" smtClean="0"/>
              <a:t>Cooking Matters Course Guidelines and Requirements</a:t>
            </a:r>
          </a:p>
          <a:p>
            <a:pPr marL="457200" indent="-457200">
              <a:buFont typeface="+mj-lt"/>
              <a:buAutoNum type="arabicPeriod"/>
            </a:pPr>
            <a:r>
              <a:rPr lang="en-US" sz="2400" dirty="0" smtClean="0"/>
              <a:t>Gold Standards</a:t>
            </a:r>
          </a:p>
          <a:p>
            <a:pPr marL="457200" indent="-457200">
              <a:buFont typeface="+mj-lt"/>
              <a:buAutoNum type="arabicPeriod"/>
            </a:pPr>
            <a:r>
              <a:rPr lang="en-US" sz="2400" dirty="0" smtClean="0"/>
              <a:t>Measuring and Communicating Impact</a:t>
            </a:r>
            <a:endParaRPr lang="en-US" sz="2400" dirty="0"/>
          </a:p>
        </p:txBody>
      </p:sp>
      <p:pic>
        <p:nvPicPr>
          <p:cNvPr id="4" name="Slide 2">
            <a:hlinkClick r:id="" action="ppaction://media"/>
          </p:cNvPr>
          <p:cNvPicPr>
            <a:picLocks noChangeAspect="1"/>
          </p:cNvPicPr>
          <p:nvPr>
            <a:audioFile r:link="rId1"/>
            <p:extLst>
              <p:ext uri="{DAA4B4D4-6D71-4841-9C94-3DE7FCFB9230}">
                <p14:media xmlns:p14="http://schemas.microsoft.com/office/powerpoint/2010/main" r:embed="rId2">
                  <p14:trim st="598" end="493"/>
                </p14:media>
              </p:ext>
            </p:extLst>
          </p:nvPr>
        </p:nvPicPr>
        <p:blipFill>
          <a:blip r:embed="rId5"/>
          <a:stretch>
            <a:fillRect/>
          </a:stretch>
        </p:blipFill>
        <p:spPr>
          <a:xfrm>
            <a:off x="8735961" y="6449961"/>
            <a:ext cx="408039" cy="408039"/>
          </a:xfrm>
          <a:prstGeom prst="rect">
            <a:avLst/>
          </a:prstGeom>
        </p:spPr>
      </p:pic>
    </p:spTree>
    <p:extLst>
      <p:ext uri="{BB962C8B-B14F-4D97-AF65-F5344CB8AC3E}">
        <p14:creationId xmlns:p14="http://schemas.microsoft.com/office/powerpoint/2010/main" val="3209043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212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Specific Requirements </a:t>
            </a:r>
            <a:endParaRPr lang="en-US" dirty="0"/>
          </a:p>
        </p:txBody>
      </p:sp>
      <p:sp>
        <p:nvSpPr>
          <p:cNvPr id="3" name="Content Placeholder 2"/>
          <p:cNvSpPr>
            <a:spLocks noGrp="1"/>
          </p:cNvSpPr>
          <p:nvPr>
            <p:ph idx="1"/>
          </p:nvPr>
        </p:nvSpPr>
        <p:spPr>
          <a:xfrm>
            <a:off x="1981200" y="1727200"/>
            <a:ext cx="6705600" cy="4419599"/>
          </a:xfrm>
        </p:spPr>
        <p:txBody>
          <a:bodyPr/>
          <a:lstStyle/>
          <a:p>
            <a:r>
              <a:rPr lang="en-US" dirty="0" smtClean="0"/>
              <a:t>In addition to the implementation guidelines for ALL Cooking Matters courses, we also have a few guidelines when offering specific courses. </a:t>
            </a:r>
          </a:p>
          <a:p>
            <a:endParaRPr lang="en-US" dirty="0"/>
          </a:p>
          <a:p>
            <a:r>
              <a:rPr lang="en-US" dirty="0" smtClean="0"/>
              <a:t>Grocery Store Tour (including $10 Challenge Activity): </a:t>
            </a:r>
          </a:p>
          <a:p>
            <a:pPr marL="342900" indent="-342900">
              <a:buFont typeface="Calibri Light" panose="020F0302020204030204" pitchFamily="34" charset="0"/>
              <a:buChar char="‐"/>
            </a:pPr>
            <a:r>
              <a:rPr lang="en-US" dirty="0" smtClean="0"/>
              <a:t>Cooking Matters for Adults</a:t>
            </a:r>
          </a:p>
          <a:p>
            <a:endParaRPr lang="en-US" sz="1200" dirty="0"/>
          </a:p>
          <a:p>
            <a:r>
              <a:rPr lang="en-US" dirty="0" smtClean="0"/>
              <a:t>Take Home Groceries: </a:t>
            </a:r>
          </a:p>
          <a:p>
            <a:pPr marL="342900" indent="-342900">
              <a:buFont typeface="Calibri Light" panose="020F0302020204030204" pitchFamily="34" charset="0"/>
              <a:buChar char="‐"/>
            </a:pPr>
            <a:r>
              <a:rPr lang="en-US" dirty="0" smtClean="0"/>
              <a:t>Cooking Matters for Adults</a:t>
            </a:r>
          </a:p>
          <a:p>
            <a:pPr marL="342900" indent="-342900">
              <a:buFont typeface="Calibri Light" panose="020F0302020204030204" pitchFamily="34" charset="0"/>
              <a:buChar char="‐"/>
            </a:pPr>
            <a:r>
              <a:rPr lang="en-US" dirty="0" smtClean="0"/>
              <a:t>Cooking Matters for Families </a:t>
            </a:r>
          </a:p>
          <a:p>
            <a:r>
              <a:rPr lang="en-US" sz="1600" i="1" dirty="0" smtClean="0"/>
              <a:t>Don’t forget to include a copy of the recipe! </a:t>
            </a:r>
          </a:p>
        </p:txBody>
      </p:sp>
      <p:pic>
        <p:nvPicPr>
          <p:cNvPr id="5" name="Slide 20 - Part 1">
            <a:hlinkClick r:id="" action="ppaction://media"/>
          </p:cNvPr>
          <p:cNvPicPr>
            <a:picLocks noChangeAspect="1"/>
          </p:cNvPicPr>
          <p:nvPr>
            <a:audioFile r:link="rId1"/>
            <p:extLst>
              <p:ext uri="{DAA4B4D4-6D71-4841-9C94-3DE7FCFB9230}">
                <p14:media xmlns:p14="http://schemas.microsoft.com/office/powerpoint/2010/main" r:embed="rId2">
                  <p14:trim st="442"/>
                </p14:media>
              </p:ext>
            </p:extLst>
          </p:nvPr>
        </p:nvPicPr>
        <p:blipFill>
          <a:blip r:embed="rId6"/>
          <a:stretch>
            <a:fillRect/>
          </a:stretch>
        </p:blipFill>
        <p:spPr>
          <a:xfrm>
            <a:off x="8487336" y="6602609"/>
            <a:ext cx="294509" cy="294509"/>
          </a:xfrm>
          <a:prstGeom prst="rect">
            <a:avLst/>
          </a:prstGeom>
        </p:spPr>
      </p:pic>
      <p:pic>
        <p:nvPicPr>
          <p:cNvPr id="6" name="Slide 20 - Part 2">
            <a:hlinkClick r:id="" action="ppaction://media"/>
          </p:cNvPr>
          <p:cNvPicPr>
            <a:picLocks noChangeAspect="1"/>
          </p:cNvPicPr>
          <p:nvPr>
            <a:audioFile r:link="rId1"/>
            <p:extLst>
              <p:ext uri="{DAA4B4D4-6D71-4841-9C94-3DE7FCFB9230}">
                <p14:media xmlns:p14="http://schemas.microsoft.com/office/powerpoint/2010/main" r:embed="rId3">
                  <p14:trim st="845"/>
                </p14:media>
              </p:ext>
            </p:extLst>
          </p:nvPr>
        </p:nvPicPr>
        <p:blipFill>
          <a:blip r:embed="rId6"/>
          <a:stretch>
            <a:fillRect/>
          </a:stretch>
        </p:blipFill>
        <p:spPr>
          <a:xfrm>
            <a:off x="8849491" y="6602609"/>
            <a:ext cx="294509" cy="294509"/>
          </a:xfrm>
          <a:prstGeom prst="rect">
            <a:avLst/>
          </a:prstGeom>
        </p:spPr>
      </p:pic>
    </p:spTree>
    <p:extLst>
      <p:ext uri="{BB962C8B-B14F-4D97-AF65-F5344CB8AC3E}">
        <p14:creationId xmlns:p14="http://schemas.microsoft.com/office/powerpoint/2010/main" val="221696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9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01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100000" showWhenStopped="0">
                <p:cTn id="12"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Calibri Light" panose="020F0302020204030204" pitchFamily="34" charset="0"/>
              </a:rPr>
              <a:t>Cooking Matters’ Gold Standards</a:t>
            </a:r>
            <a:endParaRPr lang="en-US" dirty="0">
              <a:latin typeface="Calibri Light" panose="020F0302020204030204" pitchFamily="34" charset="0"/>
            </a:endParaRPr>
          </a:p>
        </p:txBody>
      </p:sp>
      <p:pic>
        <p:nvPicPr>
          <p:cNvPr id="3" name="Slide 21">
            <a:hlinkClick r:id="" action="ppaction://media"/>
          </p:cNvPr>
          <p:cNvPicPr>
            <a:picLocks noChangeAspect="1"/>
          </p:cNvPicPr>
          <p:nvPr>
            <a:audioFile r:link="rId1"/>
            <p:extLst>
              <p:ext uri="{DAA4B4D4-6D71-4841-9C94-3DE7FCFB9230}">
                <p14:media xmlns:p14="http://schemas.microsoft.com/office/powerpoint/2010/main" r:embed="rId2">
                  <p14:trim st="826" end="351"/>
                </p14:media>
              </p:ext>
            </p:extLst>
          </p:nvPr>
        </p:nvPicPr>
        <p:blipFill>
          <a:blip r:embed="rId5"/>
          <a:stretch>
            <a:fillRect/>
          </a:stretch>
        </p:blipFill>
        <p:spPr>
          <a:xfrm>
            <a:off x="8399205" y="6324600"/>
            <a:ext cx="415413" cy="415413"/>
          </a:xfrm>
          <a:prstGeom prst="rect">
            <a:avLst/>
          </a:prstGeom>
        </p:spPr>
      </p:pic>
    </p:spTree>
    <p:extLst>
      <p:ext uri="{BB962C8B-B14F-4D97-AF65-F5344CB8AC3E}">
        <p14:creationId xmlns:p14="http://schemas.microsoft.com/office/powerpoint/2010/main" val="425292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Gold Standards?</a:t>
            </a:r>
            <a:endParaRPr lang="en-US" dirty="0"/>
          </a:p>
        </p:txBody>
      </p:sp>
      <p:sp>
        <p:nvSpPr>
          <p:cNvPr id="3" name="Content Placeholder 2"/>
          <p:cNvSpPr>
            <a:spLocks noGrp="1"/>
          </p:cNvSpPr>
          <p:nvPr>
            <p:ph idx="1"/>
          </p:nvPr>
        </p:nvSpPr>
        <p:spPr/>
        <p:txBody>
          <a:bodyPr/>
          <a:lstStyle/>
          <a:p>
            <a:r>
              <a:rPr lang="en-US" b="1" i="1" dirty="0" smtClean="0"/>
              <a:t>A set of six requirements for Cooking Matters courses. </a:t>
            </a:r>
          </a:p>
          <a:p>
            <a:pPr marL="457200" indent="-457200">
              <a:buFont typeface="+mj-lt"/>
              <a:buAutoNum type="arabicPeriod"/>
            </a:pPr>
            <a:r>
              <a:rPr lang="en-US" dirty="0" smtClean="0"/>
              <a:t>Curricula (content and materials) is delivered. </a:t>
            </a:r>
          </a:p>
          <a:p>
            <a:pPr marL="457200" indent="-457200">
              <a:buFont typeface="+mj-lt"/>
              <a:buAutoNum type="arabicPeriod"/>
            </a:pPr>
            <a:r>
              <a:rPr lang="en-US" dirty="0" smtClean="0"/>
              <a:t>Instructors use intended methods of content delivery. </a:t>
            </a:r>
          </a:p>
          <a:p>
            <a:pPr marL="457200" indent="-457200">
              <a:buFont typeface="+mj-lt"/>
              <a:buAutoNum type="arabicPeriod"/>
            </a:pPr>
            <a:r>
              <a:rPr lang="en-US" dirty="0" smtClean="0"/>
              <a:t>Class reaches intended audience. </a:t>
            </a:r>
          </a:p>
          <a:p>
            <a:pPr marL="457200" indent="-457200">
              <a:buFont typeface="+mj-lt"/>
              <a:buAutoNum type="arabicPeriod"/>
            </a:pPr>
            <a:r>
              <a:rPr lang="en-US" dirty="0" smtClean="0"/>
              <a:t>Coordinator manages/facilitates class and supports instructors. </a:t>
            </a:r>
          </a:p>
          <a:p>
            <a:pPr marL="457200" indent="-457200">
              <a:buFont typeface="+mj-lt"/>
              <a:buAutoNum type="arabicPeriod"/>
            </a:pPr>
            <a:r>
              <a:rPr lang="en-US" dirty="0" smtClean="0"/>
              <a:t>Instructors demonstrate expertise in topic and competence leading class. </a:t>
            </a:r>
          </a:p>
          <a:p>
            <a:pPr marL="457200" indent="-457200">
              <a:buFont typeface="+mj-lt"/>
              <a:buAutoNum type="arabicPeriod"/>
            </a:pPr>
            <a:r>
              <a:rPr lang="en-US" dirty="0" smtClean="0"/>
              <a:t>Positive learning environment is created and maintained. </a:t>
            </a:r>
            <a:endParaRPr lang="en-US" dirty="0"/>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41644">
            <a:off x="1981200" y="5126477"/>
            <a:ext cx="1384570" cy="1038428"/>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282880">
            <a:off x="3223098" y="5165409"/>
            <a:ext cx="1384570" cy="1038428"/>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66506">
            <a:off x="4561124" y="5165409"/>
            <a:ext cx="1384570" cy="1038428"/>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8317889">
            <a:off x="5871131" y="5165409"/>
            <a:ext cx="1384570" cy="103842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5626007">
            <a:off x="7177231" y="5193990"/>
            <a:ext cx="1384570" cy="1038428"/>
          </a:xfrm>
          <a:prstGeom prst="rect">
            <a:avLst/>
          </a:prstGeom>
        </p:spPr>
      </p:pic>
      <p:pic>
        <p:nvPicPr>
          <p:cNvPr id="9" name="Slide 22">
            <a:hlinkClick r:id="" action="ppaction://media"/>
          </p:cNvPr>
          <p:cNvPicPr>
            <a:picLocks noChangeAspect="1"/>
          </p:cNvPicPr>
          <p:nvPr>
            <a:audioFile r:link="rId1"/>
            <p:extLst>
              <p:ext uri="{DAA4B4D4-6D71-4841-9C94-3DE7FCFB9230}">
                <p14:media xmlns:p14="http://schemas.microsoft.com/office/powerpoint/2010/main" r:embed="rId2">
                  <p14:trim st="456" end="600"/>
                </p14:media>
              </p:ext>
            </p:extLst>
          </p:nvPr>
        </p:nvPicPr>
        <p:blipFill>
          <a:blip r:embed="rId6"/>
          <a:stretch>
            <a:fillRect/>
          </a:stretch>
        </p:blipFill>
        <p:spPr>
          <a:xfrm>
            <a:off x="8506757" y="6252323"/>
            <a:ext cx="459658" cy="459658"/>
          </a:xfrm>
          <a:prstGeom prst="rect">
            <a:avLst/>
          </a:prstGeom>
        </p:spPr>
      </p:pic>
    </p:spTree>
    <p:extLst>
      <p:ext uri="{BB962C8B-B14F-4D97-AF65-F5344CB8AC3E}">
        <p14:creationId xmlns:p14="http://schemas.microsoft.com/office/powerpoint/2010/main" val="4091787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8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p:sp>
      <p:pic>
        <p:nvPicPr>
          <p:cNvPr id="5"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33350" y="609600"/>
            <a:ext cx="9010650" cy="536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Slide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7052" y="6335969"/>
            <a:ext cx="404044" cy="404044"/>
          </a:xfrm>
          <a:prstGeom prst="rect">
            <a:avLst/>
          </a:prstGeom>
        </p:spPr>
      </p:pic>
    </p:spTree>
    <p:extLst>
      <p:ext uri="{BB962C8B-B14F-4D97-AF65-F5344CB8AC3E}">
        <p14:creationId xmlns:p14="http://schemas.microsoft.com/office/powerpoint/2010/main" val="1536275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2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Calibri Light" panose="020F0302020204030204" pitchFamily="34" charset="0"/>
              </a:rPr>
              <a:t>Measuring and Evaluating Impact</a:t>
            </a:r>
            <a:endParaRPr lang="en-US" dirty="0">
              <a:latin typeface="Calibri Light" panose="020F0302020204030204" pitchFamily="34" charset="0"/>
            </a:endParaRPr>
          </a:p>
        </p:txBody>
      </p:sp>
      <p:pic>
        <p:nvPicPr>
          <p:cNvPr id="3" name="Slide 24">
            <a:hlinkClick r:id="" action="ppaction://media"/>
          </p:cNvPr>
          <p:cNvPicPr>
            <a:picLocks noChangeAspect="1"/>
          </p:cNvPicPr>
          <p:nvPr>
            <a:audioFile r:link="rId1"/>
            <p:extLst>
              <p:ext uri="{DAA4B4D4-6D71-4841-9C94-3DE7FCFB9230}">
                <p14:media xmlns:p14="http://schemas.microsoft.com/office/powerpoint/2010/main" r:embed="rId2">
                  <p14:trim st="1378" end="340"/>
                </p14:media>
              </p:ext>
            </p:extLst>
          </p:nvPr>
        </p:nvPicPr>
        <p:blipFill>
          <a:blip r:embed="rId5"/>
          <a:stretch>
            <a:fillRect/>
          </a:stretch>
        </p:blipFill>
        <p:spPr>
          <a:xfrm>
            <a:off x="8605682" y="6339348"/>
            <a:ext cx="400665" cy="400665"/>
          </a:xfrm>
          <a:prstGeom prst="rect">
            <a:avLst/>
          </a:prstGeom>
        </p:spPr>
      </p:pic>
    </p:spTree>
    <p:extLst>
      <p:ext uri="{BB962C8B-B14F-4D97-AF65-F5344CB8AC3E}">
        <p14:creationId xmlns:p14="http://schemas.microsoft.com/office/powerpoint/2010/main" val="624575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Reach </a:t>
            </a:r>
            <a:endParaRPr lang="en-US" dirty="0"/>
          </a:p>
        </p:txBody>
      </p:sp>
      <p:sp>
        <p:nvSpPr>
          <p:cNvPr id="3" name="Content Placeholder 2"/>
          <p:cNvSpPr>
            <a:spLocks noGrp="1"/>
          </p:cNvSpPr>
          <p:nvPr>
            <p:ph idx="1"/>
          </p:nvPr>
        </p:nvSpPr>
        <p:spPr>
          <a:xfrm>
            <a:off x="1981200" y="1600200"/>
            <a:ext cx="6890426" cy="4606047"/>
          </a:xfrm>
        </p:spPr>
        <p:txBody>
          <a:bodyPr numCol="3">
            <a:normAutofit fontScale="85000" lnSpcReduction="10000"/>
          </a:bodyPr>
          <a:lstStyle/>
          <a:p>
            <a:pPr marL="342900" indent="-342900">
              <a:buFont typeface="Arial" panose="020B0604020202020204" pitchFamily="34" charset="0"/>
              <a:buChar char="•"/>
            </a:pPr>
            <a:r>
              <a:rPr lang="en-US" sz="1700" dirty="0" smtClean="0"/>
              <a:t>18 Reasons (CA)</a:t>
            </a:r>
          </a:p>
          <a:p>
            <a:pPr marL="342900" indent="-342900">
              <a:buFont typeface="Arial" panose="020B0604020202020204" pitchFamily="34" charset="0"/>
              <a:buChar char="•"/>
            </a:pPr>
            <a:r>
              <a:rPr lang="en-US" sz="1700" dirty="0" smtClean="0"/>
              <a:t>Arkansas Hunger Relief Alliance (AR)</a:t>
            </a:r>
          </a:p>
          <a:p>
            <a:pPr marL="342900" indent="-342900">
              <a:buFont typeface="Arial" panose="020B0604020202020204" pitchFamily="34" charset="0"/>
              <a:buChar char="•"/>
            </a:pPr>
            <a:r>
              <a:rPr lang="en-US" sz="1700" dirty="0" smtClean="0"/>
              <a:t>Capital Area Food Bank (DC)</a:t>
            </a:r>
          </a:p>
          <a:p>
            <a:pPr marL="342900" indent="-342900">
              <a:buFont typeface="Arial" panose="020B0604020202020204" pitchFamily="34" charset="0"/>
              <a:buChar char="•"/>
            </a:pPr>
            <a:r>
              <a:rPr lang="en-US" sz="1700" dirty="0" smtClean="0"/>
              <a:t>Cornell Cooperative Extension (NY)</a:t>
            </a:r>
          </a:p>
          <a:p>
            <a:pPr marL="342900" indent="-342900">
              <a:buFont typeface="Arial" panose="020B0604020202020204" pitchFamily="34" charset="0"/>
              <a:buChar char="•"/>
            </a:pPr>
            <a:r>
              <a:rPr lang="en-US" sz="1700" dirty="0" smtClean="0"/>
              <a:t>City Harvest (NY)</a:t>
            </a:r>
          </a:p>
          <a:p>
            <a:pPr marL="342900" indent="-342900">
              <a:buFont typeface="Arial" panose="020B0604020202020204" pitchFamily="34" charset="0"/>
              <a:buChar char="•"/>
            </a:pPr>
            <a:r>
              <a:rPr lang="en-US" sz="1700" dirty="0" smtClean="0"/>
              <a:t>Community Health Network of CT Foundation (CT)</a:t>
            </a:r>
          </a:p>
          <a:p>
            <a:pPr marL="342900" indent="-342900">
              <a:buFont typeface="Arial" panose="020B0604020202020204" pitchFamily="34" charset="0"/>
              <a:buChar char="•"/>
            </a:pPr>
            <a:r>
              <a:rPr lang="en-US" sz="1700" dirty="0" smtClean="0"/>
              <a:t>Cooking Matters Colorado (CO)</a:t>
            </a:r>
          </a:p>
          <a:p>
            <a:pPr marL="342900" indent="-342900">
              <a:buFont typeface="Arial" panose="020B0604020202020204" pitchFamily="34" charset="0"/>
              <a:buChar char="•"/>
            </a:pPr>
            <a:r>
              <a:rPr lang="en-US" sz="1700" dirty="0" smtClean="0"/>
              <a:t>Cooking Matters Massachusetts (MA)</a:t>
            </a:r>
          </a:p>
          <a:p>
            <a:pPr marL="342900" indent="-342900">
              <a:buFont typeface="Arial" panose="020B0604020202020204" pitchFamily="34" charset="0"/>
              <a:buChar char="•"/>
            </a:pPr>
            <a:r>
              <a:rPr lang="en-US" sz="1700" dirty="0" smtClean="0"/>
              <a:t>Dare to Care Food Bank (KY)</a:t>
            </a:r>
          </a:p>
          <a:p>
            <a:pPr marL="342900" indent="-342900">
              <a:buFont typeface="Arial" panose="020B0604020202020204" pitchFamily="34" charset="0"/>
              <a:buChar char="•"/>
            </a:pPr>
            <a:r>
              <a:rPr lang="en-US" sz="1700" dirty="0" err="1" smtClean="0"/>
              <a:t>EverThrive</a:t>
            </a:r>
            <a:r>
              <a:rPr lang="en-US" sz="1700" dirty="0" smtClean="0"/>
              <a:t> Illinois (IL)</a:t>
            </a:r>
          </a:p>
          <a:p>
            <a:pPr marL="342900" indent="-342900">
              <a:buFont typeface="Arial" panose="020B0604020202020204" pitchFamily="34" charset="0"/>
              <a:buChar char="•"/>
            </a:pPr>
            <a:r>
              <a:rPr lang="en-US" sz="1700" dirty="0" err="1" smtClean="0"/>
              <a:t>Filpany</a:t>
            </a:r>
            <a:r>
              <a:rPr lang="en-US" sz="1700" dirty="0" smtClean="0"/>
              <a:t> (FL)</a:t>
            </a:r>
          </a:p>
          <a:p>
            <a:pPr marL="342900" indent="-342900">
              <a:buFont typeface="Arial" panose="020B0604020202020204" pitchFamily="34" charset="0"/>
              <a:buChar char="•"/>
            </a:pPr>
            <a:r>
              <a:rPr lang="en-US" sz="1700" dirty="0" smtClean="0"/>
              <a:t>Food Bank of South Jersey (NJ)</a:t>
            </a:r>
          </a:p>
          <a:p>
            <a:pPr marL="342900" indent="-342900">
              <a:buFont typeface="Arial" panose="020B0604020202020204" pitchFamily="34" charset="0"/>
              <a:buChar char="•"/>
            </a:pPr>
            <a:r>
              <a:rPr lang="en-US" sz="1700" dirty="0" err="1" smtClean="0"/>
              <a:t>Foodlink</a:t>
            </a:r>
            <a:r>
              <a:rPr lang="en-US" sz="1700" dirty="0" smtClean="0"/>
              <a:t>, </a:t>
            </a:r>
            <a:r>
              <a:rPr lang="en-US" sz="1700" dirty="0" err="1" smtClean="0"/>
              <a:t>Inc</a:t>
            </a:r>
            <a:r>
              <a:rPr lang="en-US" sz="1700" dirty="0" smtClean="0"/>
              <a:t> (NY)</a:t>
            </a:r>
          </a:p>
          <a:p>
            <a:pPr marL="342900" indent="-342900">
              <a:buFont typeface="Arial" panose="020B0604020202020204" pitchFamily="34" charset="0"/>
              <a:buChar char="•"/>
            </a:pPr>
            <a:r>
              <a:rPr lang="en-US" sz="1700" dirty="0" smtClean="0"/>
              <a:t>Georgia Coalition for Physical Activity and Nutrition (GA)</a:t>
            </a:r>
          </a:p>
          <a:p>
            <a:pPr marL="342900" indent="-342900">
              <a:buFont typeface="Arial" panose="020B0604020202020204" pitchFamily="34" charset="0"/>
              <a:buChar char="•"/>
            </a:pPr>
            <a:r>
              <a:rPr lang="en-US" sz="1700" dirty="0" smtClean="0"/>
              <a:t>Gleaners Community Food Bank of Southeast Michigan (MI)</a:t>
            </a:r>
          </a:p>
          <a:p>
            <a:pPr marL="342900" indent="-342900">
              <a:buFont typeface="Arial" panose="020B0604020202020204" pitchFamily="34" charset="0"/>
              <a:buChar char="•"/>
            </a:pPr>
            <a:r>
              <a:rPr lang="en-US" sz="1700" dirty="0" smtClean="0"/>
              <a:t>Good Shepard Food Bank (ME)</a:t>
            </a:r>
          </a:p>
          <a:p>
            <a:pPr marL="342900" indent="-342900">
              <a:buFont typeface="Arial" panose="020B0604020202020204" pitchFamily="34" charset="0"/>
              <a:buChar char="•"/>
            </a:pPr>
            <a:r>
              <a:rPr lang="en-US" sz="1700" dirty="0" smtClean="0"/>
              <a:t>Idaho Food Bank (ID)</a:t>
            </a:r>
          </a:p>
          <a:p>
            <a:pPr marL="342900" indent="-342900">
              <a:buFont typeface="Arial" panose="020B0604020202020204" pitchFamily="34" charset="0"/>
              <a:buChar char="•"/>
            </a:pPr>
            <a:r>
              <a:rPr lang="en-US" sz="1700" dirty="0" smtClean="0"/>
              <a:t>Inter-Faith Food Shuttle (NC)</a:t>
            </a:r>
          </a:p>
          <a:p>
            <a:pPr marL="342900" indent="-342900">
              <a:buFont typeface="Arial" panose="020B0604020202020204" pitchFamily="34" charset="0"/>
              <a:buChar char="•"/>
            </a:pPr>
            <a:r>
              <a:rPr lang="en-US" sz="1700" dirty="0" smtClean="0"/>
              <a:t>Local Matters (OH)</a:t>
            </a:r>
          </a:p>
          <a:p>
            <a:pPr marL="342900" indent="-342900">
              <a:buFont typeface="Arial" panose="020B0604020202020204" pitchFamily="34" charset="0"/>
              <a:buChar char="•"/>
            </a:pPr>
            <a:r>
              <a:rPr lang="en-US" sz="1700" dirty="0" err="1" smtClean="0"/>
              <a:t>Lowcountry</a:t>
            </a:r>
            <a:r>
              <a:rPr lang="en-US" sz="1700" dirty="0" smtClean="0"/>
              <a:t> Food Bank (SC)</a:t>
            </a:r>
          </a:p>
          <a:p>
            <a:pPr marL="342900" indent="-342900">
              <a:buFont typeface="Arial" panose="020B0604020202020204" pitchFamily="34" charset="0"/>
              <a:buChar char="•"/>
            </a:pPr>
            <a:r>
              <a:rPr lang="en-US" sz="1700" dirty="0" smtClean="0"/>
              <a:t>New Hampshire Food Bank (NH)</a:t>
            </a:r>
          </a:p>
          <a:p>
            <a:pPr marL="342900" indent="-342900">
              <a:buFont typeface="Arial" panose="020B0604020202020204" pitchFamily="34" charset="0"/>
              <a:buChar char="•"/>
            </a:pPr>
            <a:r>
              <a:rPr lang="en-US" sz="1700" dirty="0" smtClean="0"/>
              <a:t>North Texas Food Bank (TX)</a:t>
            </a:r>
          </a:p>
          <a:p>
            <a:pPr marL="342900" indent="-342900">
              <a:buFont typeface="Arial" panose="020B0604020202020204" pitchFamily="34" charset="0"/>
              <a:buChar char="•"/>
            </a:pPr>
            <a:r>
              <a:rPr lang="en-US" sz="1700" dirty="0" smtClean="0"/>
              <a:t>Operation Food Search (MO)</a:t>
            </a:r>
          </a:p>
          <a:p>
            <a:pPr marL="342900" indent="-342900">
              <a:buFont typeface="Arial" panose="020B0604020202020204" pitchFamily="34" charset="0"/>
              <a:buChar char="•"/>
            </a:pPr>
            <a:r>
              <a:rPr lang="en-US" sz="1700" dirty="0" smtClean="0"/>
              <a:t>Oregon Food Bank (OR)</a:t>
            </a:r>
          </a:p>
          <a:p>
            <a:pPr marL="342900" indent="-342900">
              <a:buFont typeface="Arial" panose="020B0604020202020204" pitchFamily="34" charset="0"/>
              <a:buChar char="•"/>
            </a:pPr>
            <a:r>
              <a:rPr lang="en-US" sz="1700" dirty="0" smtClean="0"/>
              <a:t>Second Harvest Food Bank of Greater New Orleans and </a:t>
            </a:r>
            <a:r>
              <a:rPr lang="en-US" sz="1700" dirty="0" err="1" smtClean="0"/>
              <a:t>Acadiana</a:t>
            </a:r>
            <a:r>
              <a:rPr lang="en-US" sz="1700" dirty="0" smtClean="0"/>
              <a:t> (LA)</a:t>
            </a:r>
          </a:p>
          <a:p>
            <a:pPr marL="342900" indent="-342900">
              <a:buFont typeface="Arial" panose="020B0604020202020204" pitchFamily="34" charset="0"/>
              <a:buChar char="•"/>
            </a:pPr>
            <a:r>
              <a:rPr lang="en-US" sz="1700" dirty="0" smtClean="0"/>
              <a:t>Second Harvest Food Bank of Lehigh Valley (PA)</a:t>
            </a:r>
          </a:p>
          <a:p>
            <a:pPr marL="342900" indent="-342900">
              <a:buFont typeface="Arial" panose="020B0604020202020204" pitchFamily="34" charset="0"/>
              <a:buChar char="•"/>
            </a:pPr>
            <a:r>
              <a:rPr lang="en-US" sz="1700" dirty="0" smtClean="0"/>
              <a:t>Solid Ground (WA)</a:t>
            </a:r>
          </a:p>
          <a:p>
            <a:pPr marL="342900" indent="-342900">
              <a:buFont typeface="Arial" panose="020B0604020202020204" pitchFamily="34" charset="0"/>
              <a:buChar char="•"/>
            </a:pPr>
            <a:r>
              <a:rPr lang="en-US" sz="1700" dirty="0" smtClean="0"/>
              <a:t>Tarrant Area Food Bank (TX)</a:t>
            </a:r>
          </a:p>
          <a:p>
            <a:pPr marL="342900" indent="-342900">
              <a:buFont typeface="Arial" panose="020B0604020202020204" pitchFamily="34" charset="0"/>
              <a:buChar char="•"/>
            </a:pPr>
            <a:r>
              <a:rPr lang="en-US" sz="1700" dirty="0" smtClean="0"/>
              <a:t>The Queens Valley (NY)</a:t>
            </a:r>
          </a:p>
          <a:p>
            <a:pPr marL="342900" indent="-342900">
              <a:buFont typeface="Arial" panose="020B0604020202020204" pitchFamily="34" charset="0"/>
              <a:buChar char="•"/>
            </a:pPr>
            <a:r>
              <a:rPr lang="en-US" sz="1700" dirty="0" smtClean="0"/>
              <a:t>University of Minnesota Extension (MN)</a:t>
            </a:r>
          </a:p>
          <a:p>
            <a:pPr marL="342900" indent="-342900">
              <a:buFont typeface="Arial" panose="020B0604020202020204" pitchFamily="34" charset="0"/>
              <a:buChar char="•"/>
            </a:pPr>
            <a:r>
              <a:rPr lang="en-US" sz="1700" dirty="0" smtClean="0"/>
              <a:t>Virginia Cooperative Extension (VA)</a:t>
            </a:r>
          </a:p>
          <a:p>
            <a:pPr marL="342900" indent="-342900">
              <a:buFont typeface="Arial" panose="020B0604020202020204" pitchFamily="34" charset="0"/>
              <a:buChar char="•"/>
            </a:pPr>
            <a:r>
              <a:rPr lang="en-US" sz="1700" dirty="0" smtClean="0"/>
              <a:t>Visiting Nurse Association (NE)</a:t>
            </a:r>
          </a:p>
          <a:p>
            <a:pPr marL="342900" indent="-342900">
              <a:buFont typeface="Arial" panose="020B0604020202020204" pitchFamily="34" charset="0"/>
              <a:buChar char="•"/>
            </a:pPr>
            <a:endParaRPr lang="en-US" sz="1700" dirty="0" smtClean="0"/>
          </a:p>
          <a:p>
            <a:pPr marL="342900" indent="-342900">
              <a:buFont typeface="Arial" panose="020B0604020202020204" pitchFamily="34" charset="0"/>
              <a:buChar char="•"/>
            </a:pPr>
            <a:endParaRPr lang="en-US" sz="1400" dirty="0" smtClean="0"/>
          </a:p>
        </p:txBody>
      </p:sp>
      <p:pic>
        <p:nvPicPr>
          <p:cNvPr id="4" name="Slide 25">
            <a:hlinkClick r:id="" action="ppaction://media"/>
          </p:cNvPr>
          <p:cNvPicPr>
            <a:picLocks noChangeAspect="1"/>
          </p:cNvPicPr>
          <p:nvPr>
            <a:audioFile r:link="rId1"/>
            <p:extLst>
              <p:ext uri="{DAA4B4D4-6D71-4841-9C94-3DE7FCFB9230}">
                <p14:media xmlns:p14="http://schemas.microsoft.com/office/powerpoint/2010/main" r:embed="rId2">
                  <p14:trim st="616" end="337"/>
                </p14:media>
              </p:ext>
            </p:extLst>
          </p:nvPr>
        </p:nvPicPr>
        <p:blipFill>
          <a:blip r:embed="rId5"/>
          <a:stretch>
            <a:fillRect/>
          </a:stretch>
        </p:blipFill>
        <p:spPr>
          <a:xfrm>
            <a:off x="8686800" y="6398342"/>
            <a:ext cx="356419" cy="356419"/>
          </a:xfrm>
          <a:prstGeom prst="rect">
            <a:avLst/>
          </a:prstGeom>
        </p:spPr>
      </p:pic>
    </p:spTree>
    <p:extLst>
      <p:ext uri="{BB962C8B-B14F-4D97-AF65-F5344CB8AC3E}">
        <p14:creationId xmlns:p14="http://schemas.microsoft.com/office/powerpoint/2010/main" val="152518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Title 2"/>
          <p:cNvSpPr>
            <a:spLocks noGrp="1"/>
          </p:cNvSpPr>
          <p:nvPr>
            <p:ph type="title"/>
          </p:nvPr>
        </p:nvSpPr>
        <p:spPr/>
        <p:txBody>
          <a:bodyPr/>
          <a:lstStyle/>
          <a:p>
            <a:r>
              <a:rPr sz="4100" dirty="0" smtClean="0">
                <a:solidFill>
                  <a:srgbClr val="007161"/>
                </a:solidFill>
                <a:ea typeface="ＭＳ Ｐゴシック" pitchFamily="-16" charset="-128"/>
              </a:rPr>
              <a:t>National Impact</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762373349"/>
              </p:ext>
            </p:extLst>
          </p:nvPr>
        </p:nvGraphicFramePr>
        <p:xfrm>
          <a:off x="1981200" y="1600200"/>
          <a:ext cx="6705600" cy="4419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12038" name="TextBox 7"/>
          <p:cNvSpPr txBox="1">
            <a:spLocks noChangeArrowheads="1"/>
          </p:cNvSpPr>
          <p:nvPr/>
        </p:nvSpPr>
        <p:spPr bwMode="auto">
          <a:xfrm>
            <a:off x="2628900" y="6184900"/>
            <a:ext cx="5410200" cy="368300"/>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dirty="0">
                <a:solidFill>
                  <a:schemeClr val="tx1">
                    <a:lumMod val="50000"/>
                  </a:schemeClr>
                </a:solidFill>
              </a:rPr>
              <a:t>Building Food Skills, Ending Hunger </a:t>
            </a:r>
          </a:p>
        </p:txBody>
      </p:sp>
      <p:pic>
        <p:nvPicPr>
          <p:cNvPr id="2" name="Slide 26">
            <a:hlinkClick r:id="" action="ppaction://media"/>
          </p:cNvPr>
          <p:cNvPicPr>
            <a:picLocks noChangeAspect="1"/>
          </p:cNvPicPr>
          <p:nvPr>
            <a:audioFile r:link="rId1"/>
            <p:extLst>
              <p:ext uri="{DAA4B4D4-6D71-4841-9C94-3DE7FCFB9230}">
                <p14:media xmlns:p14="http://schemas.microsoft.com/office/powerpoint/2010/main" r:embed="rId2">
                  <p14:trim st="580"/>
                </p14:media>
              </p:ext>
            </p:extLst>
          </p:nvPr>
        </p:nvPicPr>
        <p:blipFill>
          <a:blip r:embed="rId10"/>
          <a:stretch>
            <a:fillRect/>
          </a:stretch>
        </p:blipFill>
        <p:spPr>
          <a:xfrm>
            <a:off x="8686800" y="6371508"/>
            <a:ext cx="457199" cy="457199"/>
          </a:xfrm>
          <a:prstGeom prst="rect">
            <a:avLst/>
          </a:prstGeom>
        </p:spPr>
      </p:pic>
    </p:spTree>
    <p:extLst>
      <p:ext uri="{BB962C8B-B14F-4D97-AF65-F5344CB8AC3E}">
        <p14:creationId xmlns:p14="http://schemas.microsoft.com/office/powerpoint/2010/main" val="580955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Program Evaluation 	</a:t>
            </a:r>
            <a:endParaRPr lang="en-US" dirty="0"/>
          </a:p>
        </p:txBody>
      </p:sp>
      <p:sp>
        <p:nvSpPr>
          <p:cNvPr id="5" name="Content Placeholder 4"/>
          <p:cNvSpPr>
            <a:spLocks noGrp="1"/>
          </p:cNvSpPr>
          <p:nvPr>
            <p:ph idx="1"/>
          </p:nvPr>
        </p:nvSpPr>
        <p:spPr/>
        <p:txBody>
          <a:bodyPr>
            <a:noAutofit/>
          </a:bodyPr>
          <a:lstStyle/>
          <a:p>
            <a:r>
              <a:rPr lang="en-US" sz="2400" dirty="0" smtClean="0"/>
              <a:t>Why does Share our Strength collect data to evaluate Cooking Matters programs?</a:t>
            </a:r>
          </a:p>
          <a:p>
            <a:r>
              <a:rPr lang="en-US" sz="2400" b="1" dirty="0" smtClean="0"/>
              <a:t>… to learn: </a:t>
            </a:r>
          </a:p>
          <a:p>
            <a:pPr marL="517525" lvl="1" indent="-342900">
              <a:buFont typeface="Calibri Light" panose="020F0302020204030204" pitchFamily="34" charset="0"/>
              <a:buChar char="‐"/>
            </a:pPr>
            <a:r>
              <a:rPr lang="en-US" sz="2400" dirty="0" smtClean="0"/>
              <a:t>If what we are doing is working</a:t>
            </a:r>
          </a:p>
          <a:p>
            <a:pPr marL="517525" lvl="1" indent="-342900">
              <a:buFont typeface="Calibri Light" panose="020F0302020204030204" pitchFamily="34" charset="0"/>
              <a:buChar char="‐"/>
            </a:pPr>
            <a:r>
              <a:rPr lang="en-US" sz="2400" dirty="0" smtClean="0"/>
              <a:t>Who we are reaching</a:t>
            </a:r>
          </a:p>
          <a:p>
            <a:pPr marL="517525" lvl="1" indent="-342900">
              <a:buFont typeface="Calibri Light" panose="020F0302020204030204" pitchFamily="34" charset="0"/>
              <a:buChar char="‐"/>
            </a:pPr>
            <a:r>
              <a:rPr lang="en-US" sz="2400" dirty="0" smtClean="0"/>
              <a:t>If we can prove that what we are doing works</a:t>
            </a:r>
          </a:p>
          <a:p>
            <a:pPr marL="517525" lvl="1" indent="-342900">
              <a:buFont typeface="Calibri Light" panose="020F0302020204030204" pitchFamily="34" charset="0"/>
              <a:buChar char="‐"/>
            </a:pPr>
            <a:r>
              <a:rPr lang="en-US" sz="2400" dirty="0" smtClean="0"/>
              <a:t>How we can make programming better</a:t>
            </a:r>
          </a:p>
          <a:p>
            <a:pPr marL="517525" lvl="1" indent="-342900">
              <a:buFont typeface="Calibri Light" panose="020F0302020204030204" pitchFamily="34" charset="0"/>
              <a:buChar char="‐"/>
            </a:pPr>
            <a:r>
              <a:rPr lang="en-US" sz="2400" dirty="0" smtClean="0"/>
              <a:t>How we can better spend our time and money</a:t>
            </a:r>
          </a:p>
          <a:p>
            <a:pPr marL="517525" lvl="1" indent="-342900">
              <a:buFont typeface="Calibri Light" panose="020F0302020204030204" pitchFamily="34" charset="0"/>
              <a:buChar char="‐"/>
            </a:pPr>
            <a:r>
              <a:rPr lang="en-US" sz="2400" dirty="0" smtClean="0"/>
              <a:t>What our contribution is to ending childhood hunger </a:t>
            </a:r>
            <a:endParaRPr lang="en-US" sz="2400" dirty="0"/>
          </a:p>
        </p:txBody>
      </p:sp>
      <p:pic>
        <p:nvPicPr>
          <p:cNvPr id="3" name="slide 29- program ev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63000" y="6477000"/>
            <a:ext cx="381000" cy="381000"/>
          </a:xfrm>
          <a:prstGeom prst="rect">
            <a:avLst/>
          </a:prstGeom>
        </p:spPr>
      </p:pic>
    </p:spTree>
    <p:extLst>
      <p:ext uri="{BB962C8B-B14F-4D97-AF65-F5344CB8AC3E}">
        <p14:creationId xmlns:p14="http://schemas.microsoft.com/office/powerpoint/2010/main" val="1908672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Impact </a:t>
            </a:r>
            <a:endParaRPr lang="en-US" dirty="0"/>
          </a:p>
        </p:txBody>
      </p:sp>
      <p:sp>
        <p:nvSpPr>
          <p:cNvPr id="4" name="TextBox 3"/>
          <p:cNvSpPr txBox="1"/>
          <p:nvPr/>
        </p:nvSpPr>
        <p:spPr>
          <a:xfrm>
            <a:off x="2003525" y="2414151"/>
            <a:ext cx="6264613" cy="461665"/>
          </a:xfrm>
          <a:prstGeom prst="rect">
            <a:avLst/>
          </a:prstGeom>
          <a:noFill/>
        </p:spPr>
        <p:txBody>
          <a:bodyPr wrap="square" rtlCol="0">
            <a:spAutoFit/>
          </a:bodyPr>
          <a:lstStyle/>
          <a:p>
            <a:r>
              <a:rPr lang="en-US" sz="2400" dirty="0" smtClean="0">
                <a:solidFill>
                  <a:schemeClr val="tx1">
                    <a:lumMod val="50000"/>
                  </a:schemeClr>
                </a:solidFill>
                <a:latin typeface="Calibri Light" panose="020F0302020204030204" pitchFamily="34" charset="0"/>
              </a:rPr>
              <a:t>Evaluation Tool: </a:t>
            </a:r>
            <a:r>
              <a:rPr lang="en-US" sz="2400" b="1" dirty="0" smtClean="0">
                <a:solidFill>
                  <a:schemeClr val="tx1">
                    <a:lumMod val="50000"/>
                  </a:schemeClr>
                </a:solidFill>
                <a:latin typeface="Calibri Light" panose="020F0302020204030204" pitchFamily="34" charset="0"/>
              </a:rPr>
              <a:t>Surveys</a:t>
            </a:r>
            <a:r>
              <a:rPr lang="en-US" sz="2400" dirty="0" smtClean="0">
                <a:solidFill>
                  <a:schemeClr val="tx1">
                    <a:lumMod val="50000"/>
                  </a:schemeClr>
                </a:solidFill>
                <a:latin typeface="Calibri Light" panose="020F0302020204030204" pitchFamily="34" charset="0"/>
              </a:rPr>
              <a:t> </a:t>
            </a:r>
            <a:endParaRPr lang="en-US" sz="2400" dirty="0">
              <a:solidFill>
                <a:schemeClr val="tx1">
                  <a:lumMod val="50000"/>
                </a:schemeClr>
              </a:solidFill>
              <a:latin typeface="Calibri Light" panose="020F0302020204030204" pitchFamily="34" charset="0"/>
            </a:endParaRPr>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01438" y="3052463"/>
            <a:ext cx="1338263" cy="984250"/>
          </a:xfrm>
          <a:prstGeom prst="rect">
            <a:avLst/>
          </a:prstGeom>
          <a:noFill/>
          <a:ln w="9525">
            <a:noFill/>
            <a:miter lim="800000"/>
            <a:headEnd/>
            <a:tailEnd/>
          </a:ln>
        </p:spPr>
      </p:pic>
      <p:sp>
        <p:nvSpPr>
          <p:cNvPr id="6" name="Right Arrow 5"/>
          <p:cNvSpPr/>
          <p:nvPr/>
        </p:nvSpPr>
        <p:spPr>
          <a:xfrm>
            <a:off x="4500426" y="3277888"/>
            <a:ext cx="1349375" cy="533400"/>
          </a:xfrm>
          <a:prstGeom prst="rightArrow">
            <a:avLst/>
          </a:prstGeom>
          <a:solidFill>
            <a:srgbClr val="007161"/>
          </a:solidFill>
          <a:ln>
            <a:solidFill>
              <a:srgbClr val="006B5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extBox 6"/>
          <p:cNvSpPr txBox="1"/>
          <p:nvPr/>
        </p:nvSpPr>
        <p:spPr>
          <a:xfrm>
            <a:off x="2665275" y="4036713"/>
            <a:ext cx="1210588" cy="457818"/>
          </a:xfrm>
          <a:prstGeom prst="rect">
            <a:avLst/>
          </a:prstGeom>
          <a:noFill/>
        </p:spPr>
        <p:txBody>
          <a:bodyPr wrap="none">
            <a:spAutoFit/>
          </a:bodyPr>
          <a:lstStyle/>
          <a:p>
            <a:pPr marL="1257300" lvl="3" indent="-1257300" fontAlgn="auto">
              <a:lnSpc>
                <a:spcPct val="95000"/>
              </a:lnSpc>
              <a:spcBef>
                <a:spcPts val="0"/>
              </a:spcBef>
              <a:spcAft>
                <a:spcPts val="0"/>
              </a:spcAft>
              <a:buClr>
                <a:srgbClr val="7F7F7F"/>
              </a:buClr>
              <a:defRPr/>
            </a:pPr>
            <a:r>
              <a:rPr lang="en-US" sz="2500" b="1" dirty="0">
                <a:solidFill>
                  <a:schemeClr val="tx1">
                    <a:lumMod val="50000"/>
                  </a:schemeClr>
                </a:solidFill>
                <a:latin typeface="Calibri Light" panose="020F0302020204030204" pitchFamily="34" charset="0"/>
                <a:cs typeface="Arial" pitchFamily="34" charset="0"/>
              </a:rPr>
              <a:t>Outputs</a:t>
            </a:r>
          </a:p>
        </p:txBody>
      </p:sp>
      <p:sp>
        <p:nvSpPr>
          <p:cNvPr id="8" name="TextBox 7"/>
          <p:cNvSpPr txBox="1"/>
          <p:nvPr/>
        </p:nvSpPr>
        <p:spPr>
          <a:xfrm>
            <a:off x="6287310" y="3221423"/>
            <a:ext cx="2567049" cy="646331"/>
          </a:xfrm>
          <a:prstGeom prst="rect">
            <a:avLst/>
          </a:prstGeom>
          <a:noFill/>
        </p:spPr>
        <p:txBody>
          <a:bodyPr wrap="none">
            <a:spAutoFit/>
          </a:bodyPr>
          <a:lstStyle/>
          <a:p>
            <a:pPr marL="1257300" lvl="3" indent="-1257300" fontAlgn="auto">
              <a:spcBef>
                <a:spcPts val="0"/>
              </a:spcBef>
              <a:spcAft>
                <a:spcPts val="0"/>
              </a:spcAft>
              <a:buClr>
                <a:srgbClr val="7F7F7F"/>
              </a:buClr>
              <a:defRPr/>
            </a:pPr>
            <a:r>
              <a:rPr lang="en-US" dirty="0" smtClean="0">
                <a:solidFill>
                  <a:schemeClr val="tx1">
                    <a:lumMod val="50000"/>
                  </a:schemeClr>
                </a:solidFill>
                <a:latin typeface="Calibri Light" panose="020F0302020204030204" pitchFamily="34" charset="0"/>
                <a:cs typeface="Arial" pitchFamily="34" charset="0"/>
              </a:rPr>
              <a:t>Tracked by Lead Partners </a:t>
            </a:r>
          </a:p>
          <a:p>
            <a:pPr marL="1257300" lvl="3" indent="-1257300" fontAlgn="auto">
              <a:spcBef>
                <a:spcPts val="0"/>
              </a:spcBef>
              <a:spcAft>
                <a:spcPts val="0"/>
              </a:spcAft>
              <a:buClr>
                <a:srgbClr val="7F7F7F"/>
              </a:buClr>
              <a:defRPr/>
            </a:pPr>
            <a:r>
              <a:rPr lang="en-US" dirty="0" smtClean="0">
                <a:solidFill>
                  <a:schemeClr val="tx1">
                    <a:lumMod val="50000"/>
                  </a:schemeClr>
                </a:solidFill>
                <a:latin typeface="Calibri Light" panose="020F0302020204030204" pitchFamily="34" charset="0"/>
                <a:cs typeface="Arial" pitchFamily="34" charset="0"/>
              </a:rPr>
              <a:t>&amp; Share Our Strength </a:t>
            </a:r>
            <a:endParaRPr lang="en-US" dirty="0">
              <a:solidFill>
                <a:schemeClr val="tx1">
                  <a:lumMod val="50000"/>
                </a:schemeClr>
              </a:solidFill>
              <a:latin typeface="Calibri Light" panose="020F0302020204030204" pitchFamily="34" charset="0"/>
              <a:cs typeface="Arial" pitchFamily="34" charset="0"/>
            </a:endParaRPr>
          </a:p>
        </p:txBody>
      </p:sp>
      <p:pic>
        <p:nvPicPr>
          <p:cNvPr id="9"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65275" y="4783975"/>
            <a:ext cx="1336675" cy="971550"/>
          </a:xfrm>
          <a:prstGeom prst="rect">
            <a:avLst/>
          </a:prstGeom>
          <a:noFill/>
          <a:ln w="9525">
            <a:noFill/>
            <a:miter lim="800000"/>
            <a:headEnd/>
            <a:tailEnd/>
          </a:ln>
        </p:spPr>
      </p:pic>
      <p:sp>
        <p:nvSpPr>
          <p:cNvPr id="10" name="TextBox 9"/>
          <p:cNvSpPr txBox="1"/>
          <p:nvPr/>
        </p:nvSpPr>
        <p:spPr>
          <a:xfrm>
            <a:off x="2571612" y="5755525"/>
            <a:ext cx="1524000" cy="457200"/>
          </a:xfrm>
          <a:prstGeom prst="rect">
            <a:avLst/>
          </a:prstGeom>
          <a:noFill/>
        </p:spPr>
        <p:txBody>
          <a:bodyPr>
            <a:spAutoFit/>
          </a:bodyPr>
          <a:lstStyle/>
          <a:p>
            <a:pPr marL="1257300" lvl="3" indent="-1257300" fontAlgn="auto">
              <a:lnSpc>
                <a:spcPct val="95000"/>
              </a:lnSpc>
              <a:spcBef>
                <a:spcPts val="0"/>
              </a:spcBef>
              <a:spcAft>
                <a:spcPts val="0"/>
              </a:spcAft>
              <a:buClr>
                <a:srgbClr val="7F7F7F"/>
              </a:buClr>
              <a:defRPr/>
            </a:pPr>
            <a:r>
              <a:rPr lang="en-US" sz="2500" b="1" dirty="0">
                <a:solidFill>
                  <a:schemeClr val="tx1">
                    <a:lumMod val="50000"/>
                  </a:schemeClr>
                </a:solidFill>
                <a:latin typeface="Calibri Light" panose="020F0302020204030204" pitchFamily="34" charset="0"/>
                <a:cs typeface="Arial" pitchFamily="34" charset="0"/>
              </a:rPr>
              <a:t>Outcomes</a:t>
            </a:r>
          </a:p>
        </p:txBody>
      </p:sp>
      <p:sp>
        <p:nvSpPr>
          <p:cNvPr id="11" name="Right Arrow 10"/>
          <p:cNvSpPr/>
          <p:nvPr/>
        </p:nvSpPr>
        <p:spPr>
          <a:xfrm>
            <a:off x="4495800" y="4818370"/>
            <a:ext cx="1349375" cy="533400"/>
          </a:xfrm>
          <a:prstGeom prst="rightArrow">
            <a:avLst/>
          </a:prstGeom>
          <a:solidFill>
            <a:srgbClr val="007161"/>
          </a:solidFill>
          <a:ln>
            <a:solidFill>
              <a:srgbClr val="00716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2"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731201">
            <a:off x="6274936" y="4597810"/>
            <a:ext cx="1144587" cy="1555750"/>
          </a:xfrm>
          <a:prstGeom prst="rect">
            <a:avLst/>
          </a:prstGeom>
          <a:noFill/>
          <a:ln w="9525">
            <a:noFill/>
            <a:miter lim="800000"/>
            <a:headEnd/>
            <a:tailEnd/>
          </a:ln>
        </p:spPr>
      </p:pic>
      <p:sp>
        <p:nvSpPr>
          <p:cNvPr id="13" name="TextBox 12"/>
          <p:cNvSpPr txBox="1"/>
          <p:nvPr/>
        </p:nvSpPr>
        <p:spPr>
          <a:xfrm rot="20828678">
            <a:off x="5761974" y="4202502"/>
            <a:ext cx="1762125" cy="618631"/>
          </a:xfrm>
          <a:prstGeom prst="rect">
            <a:avLst/>
          </a:prstGeom>
          <a:noFill/>
        </p:spPr>
        <p:txBody>
          <a:bodyPr>
            <a:spAutoFit/>
          </a:bodyPr>
          <a:lstStyle/>
          <a:p>
            <a:pPr marL="0" lvl="3" algn="ctr" fontAlgn="auto">
              <a:lnSpc>
                <a:spcPct val="95000"/>
              </a:lnSpc>
              <a:spcBef>
                <a:spcPts val="0"/>
              </a:spcBef>
              <a:spcAft>
                <a:spcPts val="0"/>
              </a:spcAft>
              <a:buClr>
                <a:srgbClr val="7F7F7F"/>
              </a:buClr>
              <a:defRPr/>
            </a:pPr>
            <a:r>
              <a:rPr lang="en-US" dirty="0" smtClean="0">
                <a:solidFill>
                  <a:schemeClr val="tx1">
                    <a:lumMod val="50000"/>
                  </a:schemeClr>
                </a:solidFill>
                <a:latin typeface="Calibri Light" panose="020F0302020204030204" pitchFamily="34" charset="0"/>
                <a:cs typeface="Arial" pitchFamily="34" charset="0"/>
              </a:rPr>
              <a:t>Participant Surveys</a:t>
            </a:r>
            <a:endParaRPr lang="en-US" dirty="0">
              <a:solidFill>
                <a:schemeClr val="tx1">
                  <a:lumMod val="50000"/>
                </a:schemeClr>
              </a:solidFill>
              <a:latin typeface="Calibri Light" panose="020F0302020204030204" pitchFamily="34" charset="0"/>
              <a:cs typeface="Arial" pitchFamily="34" charset="0"/>
            </a:endParaRPr>
          </a:p>
        </p:txBody>
      </p:sp>
      <p:pic>
        <p:nvPicPr>
          <p:cNvPr id="14" name="Picture 2" descr="P:\Community Investments\FRONTLINE 2\REPORTING\FY 10\2010 Annual Review\Photos\FINAL PHOTOS\TAFB_KUF_120709_David serves fruit salad.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160570">
            <a:off x="7564765" y="4599425"/>
            <a:ext cx="555625" cy="739775"/>
          </a:xfrm>
          <a:prstGeom prst="rect">
            <a:avLst/>
          </a:prstGeom>
          <a:noFill/>
          <a:ln w="9525">
            <a:noFill/>
            <a:miter lim="800000"/>
            <a:headEnd/>
            <a:tailEnd/>
          </a:ln>
        </p:spPr>
      </p:pic>
      <p:pic>
        <p:nvPicPr>
          <p:cNvPr id="15" name="Picture 3" descr="P:\Community Investments\FRONTLINE 2\REPORTING\FY 10\2010 Annual Review\Photos\Potential Photos\Adults\CM MA Prof- CB class with Chef Rachel Giannotti.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972369">
            <a:off x="7812526" y="5084421"/>
            <a:ext cx="911225" cy="606425"/>
          </a:xfrm>
          <a:prstGeom prst="rect">
            <a:avLst/>
          </a:prstGeom>
          <a:noFill/>
          <a:ln w="9525">
            <a:noFill/>
            <a:miter lim="800000"/>
            <a:headEnd/>
            <a:tailEnd/>
          </a:ln>
        </p:spPr>
      </p:pic>
      <p:sp>
        <p:nvSpPr>
          <p:cNvPr id="16" name="TextBox 15"/>
          <p:cNvSpPr txBox="1"/>
          <p:nvPr/>
        </p:nvSpPr>
        <p:spPr>
          <a:xfrm rot="992598">
            <a:off x="7085787" y="5589860"/>
            <a:ext cx="1762125" cy="617538"/>
          </a:xfrm>
          <a:prstGeom prst="rect">
            <a:avLst/>
          </a:prstGeom>
          <a:noFill/>
        </p:spPr>
        <p:txBody>
          <a:bodyPr>
            <a:spAutoFit/>
          </a:bodyPr>
          <a:lstStyle/>
          <a:p>
            <a:pPr marL="0" lvl="3" algn="ctr" fontAlgn="auto">
              <a:lnSpc>
                <a:spcPct val="95000"/>
              </a:lnSpc>
              <a:spcBef>
                <a:spcPts val="0"/>
              </a:spcBef>
              <a:spcAft>
                <a:spcPts val="0"/>
              </a:spcAft>
              <a:buClr>
                <a:srgbClr val="7F7F7F"/>
              </a:buClr>
              <a:defRPr/>
            </a:pPr>
            <a:r>
              <a:rPr lang="en-US" dirty="0">
                <a:solidFill>
                  <a:schemeClr val="tx1">
                    <a:lumMod val="50000"/>
                  </a:schemeClr>
                </a:solidFill>
                <a:latin typeface="Calibri Light" panose="020F0302020204030204" pitchFamily="34" charset="0"/>
                <a:cs typeface="Arial" pitchFamily="34" charset="0"/>
              </a:rPr>
              <a:t>Photos, videos, stories, quotes</a:t>
            </a:r>
          </a:p>
        </p:txBody>
      </p:sp>
      <p:sp>
        <p:nvSpPr>
          <p:cNvPr id="19" name="Content Placeholder 2"/>
          <p:cNvSpPr txBox="1">
            <a:spLocks/>
          </p:cNvSpPr>
          <p:nvPr/>
        </p:nvSpPr>
        <p:spPr>
          <a:xfrm>
            <a:off x="2913605" y="1639127"/>
            <a:ext cx="5223753" cy="614141"/>
          </a:xfrm>
          <a:prstGeom prst="rect">
            <a:avLst/>
          </a:prstGeom>
          <a:ln>
            <a:solidFill>
              <a:srgbClr val="FF0000"/>
            </a:solidFill>
          </a:ln>
        </p:spPr>
        <p:txBody>
          <a:bodyPr vert="horz" lIns="91440" tIns="45720" rIns="91440" bIns="45720" rtlCol="0" anchor="ctr">
            <a:normAutofit/>
          </a:bodyPr>
          <a:lstStyle>
            <a:lvl1pPr marL="0" indent="0" algn="l" defTabSz="914400" rtl="0" eaLnBrk="1" latinLnBrk="0" hangingPunct="1">
              <a:spcBef>
                <a:spcPct val="20000"/>
              </a:spcBef>
              <a:buFont typeface="Arial" pitchFamily="34" charset="0"/>
              <a:buNone/>
              <a:defRPr sz="2000" kern="1200">
                <a:solidFill>
                  <a:schemeClr val="tx1">
                    <a:lumMod val="50000"/>
                  </a:schemeClr>
                </a:solidFill>
                <a:latin typeface="Calibri Light" panose="020F0302020204030204" pitchFamily="34" charset="0"/>
                <a:ea typeface="+mn-ea"/>
                <a:cs typeface="+mn-cs"/>
              </a:defRPr>
            </a:lvl1pPr>
            <a:lvl2pPr marL="174625" indent="-174625" algn="l" defTabSz="914400" rtl="0" eaLnBrk="1" latinLnBrk="0" hangingPunct="1">
              <a:spcBef>
                <a:spcPts val="900"/>
              </a:spcBef>
              <a:buFont typeface="Arial" pitchFamily="34" charset="0"/>
              <a:buChar char="•"/>
              <a:defRPr lang="en-US" sz="2000" kern="1200" dirty="0" smtClean="0">
                <a:solidFill>
                  <a:schemeClr val="tx1">
                    <a:lumMod val="50000"/>
                  </a:schemeClr>
                </a:solidFill>
                <a:latin typeface="Calibri Light" panose="020F0302020204030204" pitchFamily="34" charset="0"/>
                <a:ea typeface="+mn-ea"/>
                <a:cs typeface="+mn-cs"/>
              </a:defRPr>
            </a:lvl2pPr>
            <a:lvl3pPr marL="457200" indent="-282575" algn="l" defTabSz="914400" rtl="0" eaLnBrk="1" latinLnBrk="0" hangingPunct="1">
              <a:spcBef>
                <a:spcPct val="20000"/>
              </a:spcBef>
              <a:buFont typeface="Calibri" pitchFamily="34" charset="0"/>
              <a:buChar char="―"/>
              <a:defRPr sz="1800" kern="1200">
                <a:solidFill>
                  <a:schemeClr val="tx1">
                    <a:lumMod val="50000"/>
                  </a:schemeClr>
                </a:solidFill>
                <a:latin typeface="Calibri Light" panose="020F0302020204030204" pitchFamily="34" charset="0"/>
                <a:ea typeface="+mn-ea"/>
                <a:cs typeface="+mn-cs"/>
              </a:defRPr>
            </a:lvl3pPr>
            <a:lvl4pPr marL="739775" indent="-228600" algn="l" defTabSz="914400" rtl="0" eaLnBrk="1" latinLnBrk="0" hangingPunct="1">
              <a:spcBef>
                <a:spcPct val="20000"/>
              </a:spcBef>
              <a:buFont typeface="Arial" pitchFamily="34" charset="0"/>
              <a:buChar char="–"/>
              <a:defRPr sz="1600" kern="1200">
                <a:solidFill>
                  <a:schemeClr val="tx1">
                    <a:lumMod val="50000"/>
                  </a:schemeClr>
                </a:solidFill>
                <a:latin typeface="Calibri Light" panose="020F0302020204030204" pitchFamily="34" charset="0"/>
                <a:ea typeface="+mn-ea"/>
                <a:cs typeface="+mn-cs"/>
              </a:defRPr>
            </a:lvl4pPr>
            <a:lvl5pPr marL="968375" indent="-228600" algn="l" defTabSz="914400" rtl="0" eaLnBrk="1" latinLnBrk="0" hangingPunct="1">
              <a:spcBef>
                <a:spcPct val="20000"/>
              </a:spcBef>
              <a:buFont typeface="Arial" pitchFamily="34" charset="0"/>
              <a:buChar char="»"/>
              <a:defRPr sz="1600" kern="1200">
                <a:solidFill>
                  <a:schemeClr val="tx1">
                    <a:lumMod val="50000"/>
                  </a:schemeClr>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3200" b="1" smtClean="0"/>
              <a:t>Outputs + Outcomes = IMPACT </a:t>
            </a:r>
            <a:endParaRPr lang="en-US" sz="3200" b="1" dirty="0"/>
          </a:p>
        </p:txBody>
      </p:sp>
      <p:pic>
        <p:nvPicPr>
          <p:cNvPr id="3" name="Slide 30">
            <a:hlinkClick r:id="" action="ppaction://media"/>
          </p:cNvPr>
          <p:cNvPicPr>
            <a:picLocks noChangeAspect="1"/>
          </p:cNvPicPr>
          <p:nvPr>
            <a:audioFile r:link="rId1"/>
            <p:extLst>
              <p:ext uri="{DAA4B4D4-6D71-4841-9C94-3DE7FCFB9230}">
                <p14:media xmlns:p14="http://schemas.microsoft.com/office/powerpoint/2010/main" r:embed="rId2">
                  <p14:trim st="1008"/>
                </p14:media>
              </p:ext>
            </p:extLst>
          </p:nvPr>
        </p:nvPicPr>
        <p:blipFill>
          <a:blip r:embed="rId10"/>
          <a:stretch>
            <a:fillRect/>
          </a:stretch>
        </p:blipFill>
        <p:spPr>
          <a:xfrm>
            <a:off x="8714314" y="6445491"/>
            <a:ext cx="376834" cy="376834"/>
          </a:xfrm>
          <a:prstGeom prst="rect">
            <a:avLst/>
          </a:prstGeom>
        </p:spPr>
      </p:pic>
    </p:spTree>
    <p:extLst>
      <p:ext uri="{BB962C8B-B14F-4D97-AF65-F5344CB8AC3E}">
        <p14:creationId xmlns:p14="http://schemas.microsoft.com/office/powerpoint/2010/main" val="1261120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9697">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Questions</a:t>
            </a:r>
            <a:endParaRPr lang="en-US" dirty="0"/>
          </a:p>
        </p:txBody>
      </p:sp>
      <p:sp>
        <p:nvSpPr>
          <p:cNvPr id="3" name="Content Placeholder 2"/>
          <p:cNvSpPr>
            <a:spLocks noGrp="1"/>
          </p:cNvSpPr>
          <p:nvPr>
            <p:ph idx="1"/>
          </p:nvPr>
        </p:nvSpPr>
        <p:spPr/>
        <p:txBody>
          <a:bodyPr/>
          <a:lstStyle/>
          <a:p>
            <a:r>
              <a:rPr lang="en-US" dirty="0" smtClean="0"/>
              <a:t>What do they measure?</a:t>
            </a:r>
            <a:endParaRPr lang="en-US" dirty="0"/>
          </a:p>
        </p:txBody>
      </p:sp>
      <p:sp>
        <p:nvSpPr>
          <p:cNvPr id="5" name="Rectangle 2"/>
          <p:cNvSpPr txBox="1">
            <a:spLocks noChangeArrowheads="1"/>
          </p:cNvSpPr>
          <p:nvPr/>
        </p:nvSpPr>
        <p:spPr>
          <a:xfrm>
            <a:off x="1664589" y="1934912"/>
            <a:ext cx="3810000" cy="4648200"/>
          </a:xfrm>
          <a:prstGeom prst="rect">
            <a:avLst/>
          </a:prstGeom>
        </p:spPr>
        <p:txBody>
          <a:bodyPr vert="horz" lIns="0" tIns="0" rIns="0" bIns="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9725" lvl="1" indent="0">
              <a:lnSpc>
                <a:spcPct val="95000"/>
              </a:lnSpc>
              <a:spcBef>
                <a:spcPct val="0"/>
              </a:spcBef>
              <a:buClr>
                <a:srgbClr val="7F7F7F"/>
              </a:buClr>
              <a:buFontTx/>
              <a:buNone/>
              <a:defRPr/>
            </a:pPr>
            <a:endParaRPr lang="en-US" sz="2400" b="1" dirty="0" smtClean="0">
              <a:solidFill>
                <a:schemeClr val="tx1">
                  <a:lumMod val="50000"/>
                </a:schemeClr>
              </a:solidFill>
            </a:endParaRPr>
          </a:p>
          <a:p>
            <a:pPr marL="914400" lvl="2">
              <a:lnSpc>
                <a:spcPct val="95000"/>
              </a:lnSpc>
              <a:spcBef>
                <a:spcPct val="0"/>
              </a:spcBef>
              <a:buClr>
                <a:srgbClr val="7F7F7F"/>
              </a:buClr>
              <a:defRPr/>
            </a:pPr>
            <a:r>
              <a:rPr lang="en-US" sz="2000" b="1" dirty="0" smtClean="0">
                <a:solidFill>
                  <a:schemeClr val="tx1">
                    <a:lumMod val="50000"/>
                  </a:schemeClr>
                </a:solidFill>
              </a:rPr>
              <a:t>Food resource management: </a:t>
            </a:r>
            <a:r>
              <a:rPr lang="en-US" sz="2000" dirty="0" smtClean="0">
                <a:solidFill>
                  <a:schemeClr val="tx1">
                    <a:lumMod val="50000"/>
                  </a:schemeClr>
                </a:solidFill>
              </a:rPr>
              <a:t>e.g. How often do you shop with a grocery list?</a:t>
            </a:r>
          </a:p>
          <a:p>
            <a:pPr marL="914400" lvl="2">
              <a:lnSpc>
                <a:spcPct val="95000"/>
              </a:lnSpc>
              <a:spcBef>
                <a:spcPct val="0"/>
              </a:spcBef>
              <a:buClr>
                <a:srgbClr val="7F7F7F"/>
              </a:buClr>
              <a:defRPr/>
            </a:pPr>
            <a:endParaRPr lang="en-US" sz="2000" dirty="0" smtClean="0">
              <a:solidFill>
                <a:schemeClr val="tx1">
                  <a:lumMod val="50000"/>
                </a:schemeClr>
              </a:solidFill>
            </a:endParaRPr>
          </a:p>
          <a:p>
            <a:pPr marL="914400" lvl="2">
              <a:lnSpc>
                <a:spcPct val="95000"/>
              </a:lnSpc>
              <a:spcBef>
                <a:spcPct val="0"/>
              </a:spcBef>
              <a:buClr>
                <a:srgbClr val="7F7F7F"/>
              </a:buClr>
              <a:defRPr/>
            </a:pPr>
            <a:r>
              <a:rPr lang="en-US" sz="2000" b="1" dirty="0" smtClean="0">
                <a:solidFill>
                  <a:schemeClr val="tx1">
                    <a:lumMod val="50000"/>
                  </a:schemeClr>
                </a:solidFill>
              </a:rPr>
              <a:t>Healthy food: </a:t>
            </a:r>
            <a:r>
              <a:rPr lang="en-US" sz="2000" dirty="0" smtClean="0">
                <a:solidFill>
                  <a:schemeClr val="tx1">
                    <a:lumMod val="50000"/>
                  </a:schemeClr>
                </a:solidFill>
              </a:rPr>
              <a:t>e.g. How often do you use the Nutrition Facts label to make food choices?</a:t>
            </a:r>
          </a:p>
          <a:p>
            <a:pPr marL="914400" lvl="2">
              <a:lnSpc>
                <a:spcPct val="95000"/>
              </a:lnSpc>
              <a:spcBef>
                <a:spcPct val="0"/>
              </a:spcBef>
              <a:buClr>
                <a:srgbClr val="7F7F7F"/>
              </a:buClr>
              <a:defRPr/>
            </a:pPr>
            <a:endParaRPr lang="en-US" sz="2000" dirty="0" smtClean="0">
              <a:solidFill>
                <a:schemeClr val="tx1">
                  <a:lumMod val="50000"/>
                </a:schemeClr>
              </a:solidFill>
            </a:endParaRPr>
          </a:p>
          <a:p>
            <a:pPr marL="914400" lvl="2">
              <a:lnSpc>
                <a:spcPct val="95000"/>
              </a:lnSpc>
              <a:spcBef>
                <a:spcPct val="0"/>
              </a:spcBef>
              <a:buClr>
                <a:srgbClr val="7F7F7F"/>
              </a:buClr>
              <a:defRPr/>
            </a:pPr>
            <a:r>
              <a:rPr lang="en-US" sz="2000" b="1" dirty="0" smtClean="0">
                <a:solidFill>
                  <a:schemeClr val="tx1">
                    <a:lumMod val="50000"/>
                  </a:schemeClr>
                </a:solidFill>
              </a:rPr>
              <a:t>Cooking: </a:t>
            </a:r>
            <a:r>
              <a:rPr lang="en-US" sz="2000" dirty="0" smtClean="0">
                <a:solidFill>
                  <a:schemeClr val="tx1">
                    <a:lumMod val="50000"/>
                  </a:schemeClr>
                </a:solidFill>
              </a:rPr>
              <a:t>e.g. How often do you cook meals for your family instead of buying take-out or already prepared foods?</a:t>
            </a:r>
          </a:p>
          <a:p>
            <a:pPr marL="914400" lvl="2">
              <a:lnSpc>
                <a:spcPct val="95000"/>
              </a:lnSpc>
              <a:spcBef>
                <a:spcPct val="0"/>
              </a:spcBef>
              <a:buClr>
                <a:srgbClr val="7F7F7F"/>
              </a:buClr>
              <a:defRPr/>
            </a:pPr>
            <a:endParaRPr lang="en-US" sz="2000" dirty="0" smtClean="0">
              <a:solidFill>
                <a:schemeClr val="tx1">
                  <a:lumMod val="50000"/>
                </a:schemeClr>
              </a:solidFill>
            </a:endParaRPr>
          </a:p>
          <a:p>
            <a:pPr marL="914400" lvl="2">
              <a:lnSpc>
                <a:spcPct val="95000"/>
              </a:lnSpc>
              <a:spcBef>
                <a:spcPct val="0"/>
              </a:spcBef>
              <a:buClr>
                <a:srgbClr val="7F7F7F"/>
              </a:buClr>
              <a:defRPr/>
            </a:pPr>
            <a:r>
              <a:rPr lang="en-US" sz="2000" b="1" dirty="0" smtClean="0">
                <a:solidFill>
                  <a:schemeClr val="tx1">
                    <a:lumMod val="50000"/>
                  </a:schemeClr>
                </a:solidFill>
              </a:rPr>
              <a:t>Food safety: </a:t>
            </a:r>
            <a:r>
              <a:rPr lang="en-US" sz="2000" dirty="0" smtClean="0">
                <a:solidFill>
                  <a:schemeClr val="tx1">
                    <a:lumMod val="50000"/>
                  </a:schemeClr>
                </a:solidFill>
              </a:rPr>
              <a:t>e.g. How often do you let meat and dairy sit out for more than 2 hours?</a:t>
            </a:r>
          </a:p>
          <a:p>
            <a:pPr marL="571500" lvl="1">
              <a:lnSpc>
                <a:spcPct val="95000"/>
              </a:lnSpc>
              <a:spcBef>
                <a:spcPct val="0"/>
              </a:spcBef>
              <a:buClr>
                <a:srgbClr val="7F7F7F"/>
              </a:buClr>
              <a:buFontTx/>
              <a:buNone/>
              <a:defRPr/>
            </a:pPr>
            <a:endParaRPr lang="en-US" sz="2400" dirty="0">
              <a:solidFill>
                <a:schemeClr val="tx1">
                  <a:lumMod val="50000"/>
                </a:schemeClr>
              </a:solidFill>
            </a:endParaRPr>
          </a:p>
        </p:txBody>
      </p:sp>
      <p:pic>
        <p:nvPicPr>
          <p:cNvPr id="6" name="Slide 31">
            <a:hlinkClick r:id="" action="ppaction://media"/>
          </p:cNvPr>
          <p:cNvPicPr>
            <a:picLocks noChangeAspect="1"/>
          </p:cNvPicPr>
          <p:nvPr>
            <a:audioFile r:link="rId1"/>
            <p:extLst>
              <p:ext uri="{DAA4B4D4-6D71-4841-9C94-3DE7FCFB9230}">
                <p14:media xmlns:p14="http://schemas.microsoft.com/office/powerpoint/2010/main" r:embed="rId2">
                  <p14:trim st="744" end="488"/>
                </p14:media>
              </p:ext>
            </p:extLst>
          </p:nvPr>
        </p:nvPicPr>
        <p:blipFill>
          <a:blip r:embed="rId5"/>
          <a:stretch>
            <a:fillRect/>
          </a:stretch>
        </p:blipFill>
        <p:spPr>
          <a:xfrm>
            <a:off x="8754924" y="6388574"/>
            <a:ext cx="389076" cy="389076"/>
          </a:xfrm>
          <a:prstGeom prst="rect">
            <a:avLst/>
          </a:prstGeom>
        </p:spPr>
      </p:pic>
    </p:spTree>
    <p:extLst>
      <p:ext uri="{BB962C8B-B14F-4D97-AF65-F5344CB8AC3E}">
        <p14:creationId xmlns:p14="http://schemas.microsoft.com/office/powerpoint/2010/main" val="922133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Light" panose="020F0302020204030204" pitchFamily="34" charset="0"/>
              </a:rPr>
              <a:t>Education Model </a:t>
            </a:r>
            <a:endParaRPr lang="en-US" dirty="0">
              <a:latin typeface="Calibri Light" panose="020F0302020204030204" pitchFamily="34" charset="0"/>
            </a:endParaRPr>
          </a:p>
        </p:txBody>
      </p:sp>
      <p:pic>
        <p:nvPicPr>
          <p:cNvPr id="3" name="Slide 3">
            <a:hlinkClick r:id="" action="ppaction://media"/>
          </p:cNvPr>
          <p:cNvPicPr>
            <a:picLocks noChangeAspect="1"/>
          </p:cNvPicPr>
          <p:nvPr>
            <a:audioFile r:link="rId1"/>
            <p:extLst>
              <p:ext uri="{DAA4B4D4-6D71-4841-9C94-3DE7FCFB9230}">
                <p14:media xmlns:p14="http://schemas.microsoft.com/office/powerpoint/2010/main" r:embed="rId2">
                  <p14:trim st="687" end="307"/>
                </p14:media>
              </p:ext>
            </p:extLst>
          </p:nvPr>
        </p:nvPicPr>
        <p:blipFill>
          <a:blip r:embed="rId5"/>
          <a:stretch>
            <a:fillRect/>
          </a:stretch>
        </p:blipFill>
        <p:spPr>
          <a:xfrm>
            <a:off x="8750025" y="6464025"/>
            <a:ext cx="393975" cy="393975"/>
          </a:xfrm>
          <a:prstGeom prst="rect">
            <a:avLst/>
          </a:prstGeom>
        </p:spPr>
      </p:pic>
    </p:spTree>
    <p:extLst>
      <p:ext uri="{BB962C8B-B14F-4D97-AF65-F5344CB8AC3E}">
        <p14:creationId xmlns:p14="http://schemas.microsoft.com/office/powerpoint/2010/main" val="475813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US" dirty="0" smtClean="0"/>
              <a:t>Communicating Impact</a:t>
            </a:r>
            <a:endParaRPr lang="en-US" dirty="0"/>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796765">
            <a:off x="2388881" y="1795831"/>
            <a:ext cx="2006600" cy="2605087"/>
          </a:xfrm>
          <a:prstGeom prst="rect">
            <a:avLst/>
          </a:prstGeom>
          <a:ln>
            <a:noFill/>
          </a:ln>
          <a:effectLst>
            <a:outerShdw blurRad="292100" dist="139700" dir="2700000" algn="tl" rotWithShape="0">
              <a:srgbClr val="333333">
                <a:alpha val="65000"/>
              </a:srgbClr>
            </a:outerShdw>
          </a:effectLst>
        </p:spPr>
      </p:pic>
      <p:pic>
        <p:nvPicPr>
          <p:cNvPr id="7"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128957">
            <a:off x="5322207" y="3933219"/>
            <a:ext cx="2459037" cy="1731962"/>
          </a:xfrm>
          <a:prstGeom prst="rect">
            <a:avLst/>
          </a:prstGeom>
          <a:ln>
            <a:noFill/>
          </a:ln>
          <a:effectLst>
            <a:outerShdw blurRad="292100" dist="139700" dir="2700000" algn="tl" rotWithShape="0">
              <a:srgbClr val="333333">
                <a:alpha val="65000"/>
              </a:srgbClr>
            </a:outerShdw>
          </a:effectLst>
        </p:spPr>
      </p:pic>
      <p:pic>
        <p:nvPicPr>
          <p:cNvPr id="9"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20969404">
            <a:off x="4499427" y="1916850"/>
            <a:ext cx="2524125" cy="1758950"/>
          </a:xfrm>
          <a:prstGeom prst="rect">
            <a:avLst/>
          </a:prstGeom>
          <a:ln>
            <a:noFill/>
          </a:ln>
          <a:effectLst>
            <a:outerShdw blurRad="292100" dist="139700" dir="2700000" algn="tl" rotWithShape="0">
              <a:srgbClr val="333333">
                <a:alpha val="65000"/>
              </a:srgbClr>
            </a:outerShdw>
          </a:effectLst>
        </p:spPr>
      </p:pic>
      <p:pic>
        <p:nvPicPr>
          <p:cNvPr id="10"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862720" y="4093514"/>
            <a:ext cx="2444750" cy="1724025"/>
          </a:xfrm>
          <a:prstGeom prst="rect">
            <a:avLst/>
          </a:prstGeom>
          <a:ln>
            <a:noFill/>
          </a:ln>
          <a:effectLst>
            <a:outerShdw blurRad="292100" dist="139700" dir="2700000" algn="tl" rotWithShape="0">
              <a:srgbClr val="333333">
                <a:alpha val="65000"/>
              </a:srgbClr>
            </a:outerShdw>
          </a:effectLst>
        </p:spPr>
      </p:pic>
      <p:pic>
        <p:nvPicPr>
          <p:cNvPr id="11" name="Picture 4"/>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405133">
            <a:off x="7122614" y="2219215"/>
            <a:ext cx="1604374" cy="2086583"/>
          </a:xfrm>
          <a:prstGeom prst="rect">
            <a:avLst/>
          </a:prstGeom>
          <a:ln>
            <a:noFill/>
          </a:ln>
          <a:effectLst>
            <a:outerShdw blurRad="292100" dist="139700" dir="2700000" algn="tl" rotWithShape="0">
              <a:srgbClr val="333333">
                <a:alpha val="65000"/>
              </a:srgbClr>
            </a:outerShdw>
          </a:effectLst>
        </p:spPr>
      </p:pic>
      <p:pic>
        <p:nvPicPr>
          <p:cNvPr id="2" name="Slide 32">
            <a:hlinkClick r:id="" action="ppaction://media"/>
          </p:cNvPr>
          <p:cNvPicPr>
            <a:picLocks noChangeAspect="1"/>
          </p:cNvPicPr>
          <p:nvPr>
            <a:audioFile r:link="rId1"/>
            <p:extLst>
              <p:ext uri="{DAA4B4D4-6D71-4841-9C94-3DE7FCFB9230}">
                <p14:media xmlns:p14="http://schemas.microsoft.com/office/powerpoint/2010/main" r:embed="rId2">
                  <p14:trim st="596" end="755"/>
                </p14:media>
              </p:ext>
            </p:extLst>
          </p:nvPr>
        </p:nvPicPr>
        <p:blipFill>
          <a:blip r:embed="rId10"/>
          <a:stretch>
            <a:fillRect/>
          </a:stretch>
        </p:blipFill>
        <p:spPr>
          <a:xfrm>
            <a:off x="8758184" y="6472184"/>
            <a:ext cx="385816" cy="385816"/>
          </a:xfrm>
          <a:prstGeom prst="rect">
            <a:avLst/>
          </a:prstGeom>
        </p:spPr>
      </p:pic>
    </p:spTree>
    <p:extLst>
      <p:ext uri="{BB962C8B-B14F-4D97-AF65-F5344CB8AC3E}">
        <p14:creationId xmlns:p14="http://schemas.microsoft.com/office/powerpoint/2010/main" val="1708309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100" dirty="0" smtClean="0">
                <a:latin typeface="Calibri Light" panose="020F0302020204030204" pitchFamily="34" charset="0"/>
              </a:rPr>
              <a:t>Next Up…</a:t>
            </a:r>
            <a:endParaRPr lang="en-US" sz="4100" dirty="0">
              <a:latin typeface="Calibri Light" panose="020F0302020204030204" pitchFamily="34" charset="0"/>
            </a:endParaRPr>
          </a:p>
        </p:txBody>
      </p:sp>
      <p:sp>
        <p:nvSpPr>
          <p:cNvPr id="6" name="Content Placeholder 5"/>
          <p:cNvSpPr>
            <a:spLocks noGrp="1"/>
          </p:cNvSpPr>
          <p:nvPr>
            <p:ph idx="1"/>
          </p:nvPr>
        </p:nvSpPr>
        <p:spPr/>
        <p:txBody>
          <a:bodyPr/>
          <a:lstStyle/>
          <a:p>
            <a:r>
              <a:rPr lang="en-US" b="1" dirty="0" smtClean="0">
                <a:solidFill>
                  <a:schemeClr val="tx1">
                    <a:lumMod val="50000"/>
                  </a:schemeClr>
                </a:solidFill>
                <a:latin typeface="Calibri Light" panose="020F0302020204030204" pitchFamily="34" charset="0"/>
              </a:rPr>
              <a:t>Module 2: Course Coordination, Before Class </a:t>
            </a:r>
          </a:p>
          <a:p>
            <a:pPr lvl="2">
              <a:buFont typeface="Arial" panose="020B0604020202020204" pitchFamily="34" charset="0"/>
              <a:buChar char="•"/>
            </a:pPr>
            <a:r>
              <a:rPr lang="en-US" sz="2000" dirty="0" smtClean="0">
                <a:solidFill>
                  <a:schemeClr val="tx1">
                    <a:lumMod val="50000"/>
                  </a:schemeClr>
                </a:solidFill>
                <a:latin typeface="Calibri Light" panose="020F0302020204030204" pitchFamily="34" charset="0"/>
              </a:rPr>
              <a:t>Satellite Partner Blog</a:t>
            </a:r>
          </a:p>
          <a:p>
            <a:pPr lvl="2">
              <a:buFont typeface="Arial" panose="020B0604020202020204" pitchFamily="34" charset="0"/>
              <a:buChar char="•"/>
            </a:pPr>
            <a:r>
              <a:rPr lang="en-US" sz="2000" dirty="0" smtClean="0">
                <a:solidFill>
                  <a:schemeClr val="tx1">
                    <a:lumMod val="50000"/>
                  </a:schemeClr>
                </a:solidFill>
                <a:latin typeface="Calibri Light" panose="020F0302020204030204" pitchFamily="34" charset="0"/>
              </a:rPr>
              <a:t>Satellite Partner Timeline</a:t>
            </a:r>
          </a:p>
          <a:p>
            <a:pPr lvl="2">
              <a:buFont typeface="Arial" panose="020B0604020202020204" pitchFamily="34" charset="0"/>
              <a:buChar char="•"/>
            </a:pPr>
            <a:r>
              <a:rPr lang="en-US" sz="2000" dirty="0" smtClean="0">
                <a:solidFill>
                  <a:schemeClr val="tx1">
                    <a:lumMod val="50000"/>
                  </a:schemeClr>
                </a:solidFill>
                <a:latin typeface="Calibri Light" panose="020F0302020204030204" pitchFamily="34" charset="0"/>
              </a:rPr>
              <a:t>Course Coordination </a:t>
            </a:r>
          </a:p>
          <a:p>
            <a:pPr lvl="3">
              <a:buFont typeface="Arial" panose="020B0604020202020204" pitchFamily="34" charset="0"/>
              <a:buChar char="•"/>
            </a:pPr>
            <a:r>
              <a:rPr lang="en-US" dirty="0" smtClean="0">
                <a:solidFill>
                  <a:schemeClr val="tx1">
                    <a:lumMod val="50000"/>
                  </a:schemeClr>
                </a:solidFill>
                <a:latin typeface="Calibri Light" panose="020F0302020204030204" pitchFamily="34" charset="0"/>
              </a:rPr>
              <a:t>Host Site Selection</a:t>
            </a:r>
          </a:p>
          <a:p>
            <a:pPr lvl="3">
              <a:buFont typeface="Arial" panose="020B0604020202020204" pitchFamily="34" charset="0"/>
              <a:buChar char="•"/>
            </a:pPr>
            <a:r>
              <a:rPr lang="en-US" dirty="0" smtClean="0">
                <a:solidFill>
                  <a:schemeClr val="tx1">
                    <a:lumMod val="50000"/>
                  </a:schemeClr>
                </a:solidFill>
                <a:latin typeface="Calibri Light" panose="020F0302020204030204" pitchFamily="34" charset="0"/>
              </a:rPr>
              <a:t>Volunteer Training</a:t>
            </a:r>
          </a:p>
          <a:p>
            <a:pPr lvl="3">
              <a:buFont typeface="Arial" panose="020B0604020202020204" pitchFamily="34" charset="0"/>
              <a:buChar char="•"/>
            </a:pPr>
            <a:r>
              <a:rPr lang="en-US" dirty="0" smtClean="0">
                <a:solidFill>
                  <a:schemeClr val="tx1">
                    <a:lumMod val="50000"/>
                  </a:schemeClr>
                </a:solidFill>
                <a:latin typeface="Calibri Light" panose="020F0302020204030204" pitchFamily="34" charset="0"/>
              </a:rPr>
              <a:t>Course Materials Preparation </a:t>
            </a:r>
          </a:p>
          <a:p>
            <a:pPr lvl="2">
              <a:buNone/>
            </a:pPr>
            <a:endParaRPr lang="en-US" dirty="0"/>
          </a:p>
        </p:txBody>
      </p:sp>
      <p:pic>
        <p:nvPicPr>
          <p:cNvPr id="2" name="Slide 33">
            <a:hlinkClick r:id="" action="ppaction://media"/>
          </p:cNvPr>
          <p:cNvPicPr>
            <a:picLocks noChangeAspect="1"/>
          </p:cNvPicPr>
          <p:nvPr>
            <a:audioFile r:link="rId1"/>
            <p:extLst>
              <p:ext uri="{DAA4B4D4-6D71-4841-9C94-3DE7FCFB9230}">
                <p14:media xmlns:p14="http://schemas.microsoft.com/office/powerpoint/2010/main" r:embed="rId2">
                  <p14:trim end="226.1836"/>
                </p14:media>
              </p:ext>
            </p:extLst>
          </p:nvPr>
        </p:nvPicPr>
        <p:blipFill>
          <a:blip r:embed="rId5"/>
          <a:stretch>
            <a:fillRect/>
          </a:stretch>
        </p:blipFill>
        <p:spPr>
          <a:xfrm>
            <a:off x="8755626" y="6469626"/>
            <a:ext cx="388374" cy="38837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115" y="4730312"/>
            <a:ext cx="1348196" cy="1089916"/>
          </a:xfrm>
          <a:prstGeom prst="rect">
            <a:avLst/>
          </a:prstGeom>
        </p:spPr>
      </p:pic>
    </p:spTree>
    <p:extLst>
      <p:ext uri="{BB962C8B-B14F-4D97-AF65-F5344CB8AC3E}">
        <p14:creationId xmlns:p14="http://schemas.microsoft.com/office/powerpoint/2010/main" val="3619655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14050"/>
            <a:ext cx="6705600" cy="1143000"/>
          </a:xfrm>
        </p:spPr>
        <p:txBody>
          <a:bodyPr>
            <a:noAutofit/>
          </a:bodyPr>
          <a:lstStyle/>
          <a:p>
            <a:r>
              <a:rPr lang="en-US" sz="4100" dirty="0" smtClean="0">
                <a:latin typeface="Calibri Light" panose="020F0302020204030204" pitchFamily="34" charset="0"/>
              </a:rPr>
              <a:t>Pillars of Learner-Centered Courses</a:t>
            </a:r>
            <a:endParaRPr lang="en-US" sz="4100" dirty="0">
              <a:latin typeface="Calibri Light" panose="020F0302020204030204" pitchFamily="34" charset="0"/>
            </a:endParaRPr>
          </a:p>
        </p:txBody>
      </p:sp>
      <p:graphicFrame>
        <p:nvGraphicFramePr>
          <p:cNvPr id="13" name="Diagram 12"/>
          <p:cNvGraphicFramePr/>
          <p:nvPr>
            <p:extLst>
              <p:ext uri="{D42A27DB-BD31-4B8C-83A1-F6EECF244321}">
                <p14:modId xmlns:p14="http://schemas.microsoft.com/office/powerpoint/2010/main" val="3647959026"/>
              </p:ext>
            </p:extLst>
          </p:nvPr>
        </p:nvGraphicFramePr>
        <p:xfrm>
          <a:off x="2057400" y="1752600"/>
          <a:ext cx="6400800" cy="4495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Slide 4">
            <a:hlinkClick r:id="" action="ppaction://media"/>
          </p:cNvPr>
          <p:cNvPicPr>
            <a:picLocks noChangeAspect="1"/>
          </p:cNvPicPr>
          <p:nvPr>
            <a:audioFile r:link="rId2"/>
            <p:extLst>
              <p:ext uri="{DAA4B4D4-6D71-4841-9C94-3DE7FCFB9230}">
                <p14:media xmlns:p14="http://schemas.microsoft.com/office/powerpoint/2010/main" r:embed="rId3">
                  <p14:trim st="500" end="790"/>
                </p14:media>
              </p:ext>
            </p:extLst>
          </p:nvPr>
        </p:nvPicPr>
        <p:blipFill>
          <a:blip r:embed="rId11"/>
          <a:stretch>
            <a:fillRect/>
          </a:stretch>
        </p:blipFill>
        <p:spPr>
          <a:xfrm>
            <a:off x="8686800" y="6457335"/>
            <a:ext cx="400665" cy="400665"/>
          </a:xfrm>
          <a:prstGeom prst="rect">
            <a:avLst/>
          </a:prstGeom>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598" y="4746173"/>
            <a:ext cx="1440735" cy="1164727"/>
          </a:xfrm>
          <a:prstGeom prst="rect">
            <a:avLst/>
          </a:prstGeom>
        </p:spPr>
      </p:pic>
    </p:spTree>
    <p:custDataLst>
      <p:tags r:id="rId1"/>
    </p:custDataLst>
    <p:extLst>
      <p:ext uri="{BB962C8B-B14F-4D97-AF65-F5344CB8AC3E}">
        <p14:creationId xmlns:p14="http://schemas.microsoft.com/office/powerpoint/2010/main" val="1363541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8182"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275602086"/>
              </p:ext>
            </p:extLst>
          </p:nvPr>
        </p:nvGraphicFramePr>
        <p:xfrm>
          <a:off x="2211636" y="1444128"/>
          <a:ext cx="6400800" cy="4495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p:cNvPr>
          <p:cNvPicPr>
            <a:picLocks noChangeAspect="1"/>
          </p:cNvPicPr>
          <p:nvPr>
            <a:audioFile r:link="rId1"/>
            <p:extLst>
              <p:ext uri="{DAA4B4D4-6D71-4841-9C94-3DE7FCFB9230}">
                <p14:media xmlns:p14="http://schemas.microsoft.com/office/powerpoint/2010/main" r:embed="rId2">
                  <p14:trim st="569" end="205"/>
                </p14:media>
              </p:ext>
            </p:extLst>
          </p:nvPr>
        </p:nvPicPr>
        <p:blipFill>
          <a:blip r:embed="rId10"/>
          <a:stretch>
            <a:fillRect/>
          </a:stretch>
        </p:blipFill>
        <p:spPr>
          <a:xfrm>
            <a:off x="8733418" y="6447418"/>
            <a:ext cx="410582" cy="410582"/>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598" y="4746173"/>
            <a:ext cx="1440735" cy="1164727"/>
          </a:xfrm>
          <a:prstGeom prst="rect">
            <a:avLst/>
          </a:prstGeom>
        </p:spPr>
      </p:pic>
    </p:spTree>
    <p:extLst>
      <p:ext uri="{BB962C8B-B14F-4D97-AF65-F5344CB8AC3E}">
        <p14:creationId xmlns:p14="http://schemas.microsoft.com/office/powerpoint/2010/main" val="3319535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Learner’s Ability to Retain Information</a:t>
            </a:r>
            <a:endParaRPr lang="en-US" dirty="0"/>
          </a:p>
        </p:txBody>
      </p:sp>
      <p:sp>
        <p:nvSpPr>
          <p:cNvPr id="3" name="Content Placeholder 2"/>
          <p:cNvSpPr>
            <a:spLocks noGrp="1"/>
          </p:cNvSpPr>
          <p:nvPr>
            <p:ph idx="1"/>
          </p:nvPr>
        </p:nvSpPr>
        <p:spPr/>
        <p:txBody>
          <a:bodyPr/>
          <a:lstStyle/>
          <a:p>
            <a:r>
              <a:rPr lang="en-US" sz="2800" dirty="0" smtClean="0"/>
              <a:t>Research shows the average person retains…</a:t>
            </a:r>
          </a:p>
          <a:p>
            <a:r>
              <a:rPr lang="en-US" sz="2800" dirty="0" smtClean="0"/>
              <a:t>20% of the information they </a:t>
            </a:r>
            <a:r>
              <a:rPr lang="en-US" sz="2800" b="1" dirty="0" smtClean="0"/>
              <a:t>hear</a:t>
            </a:r>
            <a:r>
              <a:rPr lang="en-US" sz="2800" dirty="0" smtClean="0"/>
              <a:t>, </a:t>
            </a:r>
          </a:p>
          <a:p>
            <a:r>
              <a:rPr lang="en-US" sz="2800" dirty="0" smtClean="0"/>
              <a:t>30% of the information they </a:t>
            </a:r>
            <a:r>
              <a:rPr lang="en-US" sz="2800" b="1" dirty="0" smtClean="0"/>
              <a:t>see</a:t>
            </a:r>
            <a:r>
              <a:rPr lang="en-US" sz="2800" dirty="0" smtClean="0"/>
              <a:t>, </a:t>
            </a:r>
          </a:p>
          <a:p>
            <a:r>
              <a:rPr lang="en-US" sz="2800" dirty="0" smtClean="0"/>
              <a:t>50% of the information they </a:t>
            </a:r>
            <a:r>
              <a:rPr lang="en-US" sz="2800" b="1" dirty="0" smtClean="0"/>
              <a:t>see and hear</a:t>
            </a:r>
            <a:r>
              <a:rPr lang="en-US" sz="2800" dirty="0" smtClean="0"/>
              <a:t>, </a:t>
            </a:r>
          </a:p>
          <a:p>
            <a:r>
              <a:rPr lang="en-US" sz="2800" dirty="0" smtClean="0"/>
              <a:t>70% of the information they </a:t>
            </a:r>
            <a:r>
              <a:rPr lang="en-US" sz="2800" b="1" dirty="0" smtClean="0"/>
              <a:t>obtain through conversation,</a:t>
            </a:r>
            <a:r>
              <a:rPr lang="en-US" sz="2800" dirty="0" smtClean="0"/>
              <a:t> </a:t>
            </a:r>
          </a:p>
          <a:p>
            <a:r>
              <a:rPr lang="en-US" sz="3200" b="1" dirty="0" smtClean="0"/>
              <a:t>And 90% of the information they obtain through doing a task. </a:t>
            </a:r>
          </a:p>
          <a:p>
            <a:endParaRPr lang="en-US" dirty="0"/>
          </a:p>
        </p:txBody>
      </p:sp>
      <p:pic>
        <p:nvPicPr>
          <p:cNvPr id="5"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57335"/>
            <a:ext cx="400665" cy="400665"/>
          </a:xfrm>
          <a:prstGeom prst="rect">
            <a:avLst/>
          </a:prstGeom>
        </p:spPr>
      </p:pic>
    </p:spTree>
    <p:extLst>
      <p:ext uri="{BB962C8B-B14F-4D97-AF65-F5344CB8AC3E}">
        <p14:creationId xmlns:p14="http://schemas.microsoft.com/office/powerpoint/2010/main" val="351739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Effectiveness of Participatory Classes </a:t>
            </a:r>
            <a:endParaRPr lang="en-US" dirty="0"/>
          </a:p>
        </p:txBody>
      </p:sp>
      <p:sp>
        <p:nvSpPr>
          <p:cNvPr id="4" name="Rounded Rectangular Callout 3"/>
          <p:cNvSpPr/>
          <p:nvPr/>
        </p:nvSpPr>
        <p:spPr>
          <a:xfrm>
            <a:off x="2128736" y="1754862"/>
            <a:ext cx="3505200" cy="2133600"/>
          </a:xfrm>
          <a:prstGeom prst="wedgeRoundRectCallout">
            <a:avLst>
              <a:gd name="adj1" fmla="val -38332"/>
              <a:gd name="adj2" fmla="val 56236"/>
              <a:gd name="adj3" fmla="val 16667"/>
            </a:avLst>
          </a:prstGeom>
          <a:solidFill>
            <a:srgbClr val="007161"/>
          </a:solidFill>
          <a:ln>
            <a:solidFill>
              <a:srgbClr val="006B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600" b="1" dirty="0">
                <a:solidFill>
                  <a:schemeClr val="bg1">
                    <a:lumMod val="95000"/>
                  </a:schemeClr>
                </a:solidFill>
                <a:latin typeface="Calibri Light" panose="020F0302020204030204" pitchFamily="34" charset="0"/>
                <a:ea typeface="ＭＳ Ｐゴシック" pitchFamily="34" charset="-128"/>
              </a:rPr>
              <a:t>“I’ve tried things that I never thought I was going to eat. I also know how to </a:t>
            </a:r>
            <a:r>
              <a:rPr lang="en-US" sz="1600" b="1" dirty="0" smtClean="0">
                <a:solidFill>
                  <a:schemeClr val="bg1">
                    <a:lumMod val="95000"/>
                  </a:schemeClr>
                </a:solidFill>
                <a:latin typeface="Calibri Light" panose="020F0302020204030204" pitchFamily="34" charset="0"/>
                <a:ea typeface="ＭＳ Ｐゴシック" pitchFamily="34" charset="-128"/>
              </a:rPr>
              <a:t>cook </a:t>
            </a:r>
            <a:r>
              <a:rPr lang="en-US" sz="1600" b="1" dirty="0">
                <a:solidFill>
                  <a:schemeClr val="bg1">
                    <a:lumMod val="95000"/>
                  </a:schemeClr>
                </a:solidFill>
                <a:latin typeface="Calibri Light" panose="020F0302020204030204" pitchFamily="34" charset="0"/>
                <a:ea typeface="ＭＳ Ｐゴシック" pitchFamily="34" charset="-128"/>
              </a:rPr>
              <a:t>things, so when </a:t>
            </a:r>
            <a:r>
              <a:rPr lang="en-US" sz="1600" b="1" dirty="0" smtClean="0">
                <a:solidFill>
                  <a:schemeClr val="bg1">
                    <a:lumMod val="95000"/>
                  </a:schemeClr>
                </a:solidFill>
                <a:latin typeface="Calibri Light" panose="020F0302020204030204" pitchFamily="34" charset="0"/>
                <a:ea typeface="ＭＳ Ｐゴシック" pitchFamily="34" charset="-128"/>
              </a:rPr>
              <a:t>I go </a:t>
            </a:r>
            <a:r>
              <a:rPr lang="en-US" sz="1600" b="1" dirty="0">
                <a:solidFill>
                  <a:schemeClr val="bg1">
                    <a:lumMod val="95000"/>
                  </a:schemeClr>
                </a:solidFill>
                <a:latin typeface="Calibri Light" panose="020F0302020204030204" pitchFamily="34" charset="0"/>
                <a:ea typeface="ＭＳ Ｐゴシック" pitchFamily="34" charset="-128"/>
              </a:rPr>
              <a:t>home I can help my mom with a lot.”</a:t>
            </a:r>
          </a:p>
          <a:p>
            <a:pPr>
              <a:defRPr/>
            </a:pPr>
            <a:endParaRPr lang="en-US" sz="1600" b="1" dirty="0">
              <a:solidFill>
                <a:schemeClr val="bg1">
                  <a:lumMod val="95000"/>
                </a:schemeClr>
              </a:solidFill>
              <a:latin typeface="Calibri Light" panose="020F0302020204030204" pitchFamily="34" charset="0"/>
              <a:ea typeface="ＭＳ Ｐゴシック" pitchFamily="34" charset="-128"/>
            </a:endParaRPr>
          </a:p>
          <a:p>
            <a:pPr>
              <a:defRPr/>
            </a:pPr>
            <a:r>
              <a:rPr lang="en-US" sz="1600" b="1" dirty="0" smtClean="0">
                <a:solidFill>
                  <a:schemeClr val="bg1">
                    <a:lumMod val="95000"/>
                  </a:schemeClr>
                </a:solidFill>
                <a:latin typeface="Calibri Light" panose="020F0302020204030204" pitchFamily="34" charset="0"/>
                <a:ea typeface="ＭＳ Ｐゴシック" pitchFamily="34" charset="-128"/>
              </a:rPr>
              <a:t>-</a:t>
            </a:r>
            <a:r>
              <a:rPr lang="en-US" sz="1600" b="1" i="1" dirty="0" smtClean="0">
                <a:solidFill>
                  <a:schemeClr val="bg1">
                    <a:lumMod val="95000"/>
                  </a:schemeClr>
                </a:solidFill>
                <a:latin typeface="Calibri Light" panose="020F0302020204030204" pitchFamily="34" charset="0"/>
                <a:ea typeface="ＭＳ Ｐゴシック" pitchFamily="34" charset="-128"/>
              </a:rPr>
              <a:t>Cooking </a:t>
            </a:r>
            <a:r>
              <a:rPr lang="en-US" sz="1600" b="1" i="1" dirty="0">
                <a:solidFill>
                  <a:schemeClr val="bg1">
                    <a:lumMod val="95000"/>
                  </a:schemeClr>
                </a:solidFill>
                <a:latin typeface="Calibri Light" panose="020F0302020204030204" pitchFamily="34" charset="0"/>
                <a:ea typeface="ＭＳ Ｐゴシック" pitchFamily="34" charset="-128"/>
              </a:rPr>
              <a:t>Matters for </a:t>
            </a:r>
            <a:r>
              <a:rPr lang="en-US" sz="1600" b="1" i="1" dirty="0" smtClean="0">
                <a:solidFill>
                  <a:schemeClr val="bg1">
                    <a:lumMod val="95000"/>
                  </a:schemeClr>
                </a:solidFill>
                <a:latin typeface="Calibri Light" panose="020F0302020204030204" pitchFamily="34" charset="0"/>
                <a:ea typeface="ＭＳ Ｐゴシック" pitchFamily="34" charset="-128"/>
              </a:rPr>
              <a:t> </a:t>
            </a:r>
          </a:p>
          <a:p>
            <a:pPr>
              <a:defRPr/>
            </a:pPr>
            <a:r>
              <a:rPr lang="en-US" sz="1600" b="1" i="1" dirty="0" smtClean="0">
                <a:solidFill>
                  <a:schemeClr val="bg1">
                    <a:lumMod val="95000"/>
                  </a:schemeClr>
                </a:solidFill>
                <a:latin typeface="Calibri Light" panose="020F0302020204030204" pitchFamily="34" charset="0"/>
                <a:ea typeface="ＭＳ Ｐゴシック" pitchFamily="34" charset="-128"/>
              </a:rPr>
              <a:t> Teens </a:t>
            </a:r>
            <a:r>
              <a:rPr lang="en-US" sz="1600" b="1" dirty="0">
                <a:solidFill>
                  <a:schemeClr val="bg1">
                    <a:lumMod val="95000"/>
                  </a:schemeClr>
                </a:solidFill>
                <a:latin typeface="Calibri Light" panose="020F0302020204030204" pitchFamily="34" charset="0"/>
                <a:ea typeface="ＭＳ Ｐゴシック" pitchFamily="34" charset="-128"/>
              </a:rPr>
              <a:t>Graduate</a:t>
            </a:r>
          </a:p>
        </p:txBody>
      </p:sp>
      <p:sp>
        <p:nvSpPr>
          <p:cNvPr id="5" name="Rounded Rectangular Callout 4"/>
          <p:cNvSpPr/>
          <p:nvPr/>
        </p:nvSpPr>
        <p:spPr>
          <a:xfrm>
            <a:off x="2128736" y="4119324"/>
            <a:ext cx="3429000" cy="2009061"/>
          </a:xfrm>
          <a:prstGeom prst="wedgeRoundRectCallout">
            <a:avLst>
              <a:gd name="adj1" fmla="val 39166"/>
              <a:gd name="adj2" fmla="val 54793"/>
              <a:gd name="adj3" fmla="val 16667"/>
            </a:avLst>
          </a:prstGeom>
          <a:solidFill>
            <a:srgbClr val="007161"/>
          </a:solidFill>
          <a:ln>
            <a:solidFill>
              <a:srgbClr val="006B5E"/>
            </a:solidFill>
          </a:ln>
        </p:spPr>
        <p:txBody>
          <a:bodyPr wrap="square">
            <a:spAutoFit/>
          </a:bodyPr>
          <a:lstStyle/>
          <a:p>
            <a:pPr>
              <a:defRPr/>
            </a:pPr>
            <a:r>
              <a:rPr lang="en-US" sz="1600" b="1" dirty="0">
                <a:solidFill>
                  <a:schemeClr val="bg1">
                    <a:lumMod val="95000"/>
                  </a:schemeClr>
                </a:solidFill>
                <a:latin typeface="Calibri Light" panose="020F0302020204030204" pitchFamily="34" charset="0"/>
                <a:ea typeface="ＭＳ Ｐゴシック" pitchFamily="34" charset="-128"/>
              </a:rPr>
              <a:t>“I still prepare many of the meals that I learned in Cooking Matters. So much of what I learned in the class, I use in my day-to-day routine.” </a:t>
            </a:r>
          </a:p>
          <a:p>
            <a:pPr>
              <a:defRPr/>
            </a:pPr>
            <a:endParaRPr lang="en-US" sz="1600" b="1" dirty="0">
              <a:solidFill>
                <a:schemeClr val="bg1">
                  <a:lumMod val="95000"/>
                </a:schemeClr>
              </a:solidFill>
              <a:latin typeface="Calibri Light" panose="020F0302020204030204" pitchFamily="34" charset="0"/>
              <a:ea typeface="ＭＳ Ｐゴシック" pitchFamily="34" charset="-128"/>
            </a:endParaRPr>
          </a:p>
          <a:p>
            <a:pPr>
              <a:defRPr/>
            </a:pPr>
            <a:r>
              <a:rPr lang="en-US" sz="1600" b="1" dirty="0" smtClean="0">
                <a:solidFill>
                  <a:schemeClr val="bg1">
                    <a:lumMod val="95000"/>
                  </a:schemeClr>
                </a:solidFill>
                <a:latin typeface="Calibri Light" panose="020F0302020204030204" pitchFamily="34" charset="0"/>
                <a:ea typeface="ＭＳ Ｐゴシック" pitchFamily="34" charset="-128"/>
              </a:rPr>
              <a:t>-</a:t>
            </a:r>
            <a:r>
              <a:rPr lang="en-US" sz="1600" b="1" i="1" dirty="0" smtClean="0">
                <a:solidFill>
                  <a:schemeClr val="bg1">
                    <a:lumMod val="95000"/>
                  </a:schemeClr>
                </a:solidFill>
                <a:latin typeface="Calibri Light" panose="020F0302020204030204" pitchFamily="34" charset="0"/>
                <a:ea typeface="ＭＳ Ｐゴシック" pitchFamily="34" charset="-128"/>
              </a:rPr>
              <a:t>Cooking </a:t>
            </a:r>
            <a:r>
              <a:rPr lang="en-US" sz="1600" b="1" i="1" dirty="0">
                <a:solidFill>
                  <a:schemeClr val="bg1">
                    <a:lumMod val="95000"/>
                  </a:schemeClr>
                </a:solidFill>
                <a:latin typeface="Calibri Light" panose="020F0302020204030204" pitchFamily="34" charset="0"/>
                <a:ea typeface="ＭＳ Ｐゴシック" pitchFamily="34" charset="-128"/>
              </a:rPr>
              <a:t>Matters for </a:t>
            </a:r>
            <a:endParaRPr lang="en-US" sz="1600" b="1" i="1" dirty="0" smtClean="0">
              <a:solidFill>
                <a:schemeClr val="bg1">
                  <a:lumMod val="95000"/>
                </a:schemeClr>
              </a:solidFill>
              <a:latin typeface="Calibri Light" panose="020F0302020204030204" pitchFamily="34" charset="0"/>
              <a:ea typeface="ＭＳ Ｐゴシック" pitchFamily="34" charset="-128"/>
            </a:endParaRPr>
          </a:p>
          <a:p>
            <a:pPr>
              <a:defRPr/>
            </a:pPr>
            <a:r>
              <a:rPr lang="en-US" sz="1600" b="1" i="1" dirty="0" smtClean="0">
                <a:solidFill>
                  <a:schemeClr val="bg1">
                    <a:lumMod val="95000"/>
                  </a:schemeClr>
                </a:solidFill>
                <a:latin typeface="Calibri Light" panose="020F0302020204030204" pitchFamily="34" charset="0"/>
                <a:ea typeface="ＭＳ Ｐゴシック" pitchFamily="34" charset="-128"/>
              </a:rPr>
              <a:t> Adults </a:t>
            </a:r>
            <a:r>
              <a:rPr lang="en-US" sz="1600" b="1" dirty="0">
                <a:solidFill>
                  <a:schemeClr val="bg1">
                    <a:lumMod val="95000"/>
                  </a:schemeClr>
                </a:solidFill>
                <a:latin typeface="Calibri Light" panose="020F0302020204030204" pitchFamily="34" charset="0"/>
                <a:ea typeface="ＭＳ Ｐゴシック" pitchFamily="34" charset="-128"/>
              </a:rPr>
              <a:t>Graduate</a:t>
            </a:r>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96428" y="2095947"/>
            <a:ext cx="2688772" cy="3585029"/>
          </a:xfrm>
          <a:prstGeom prst="rect">
            <a:avLst/>
          </a:prstGeom>
          <a:ln>
            <a:noFill/>
          </a:ln>
          <a:effectLst>
            <a:outerShdw blurRad="292100" dist="139700" dir="2700000" algn="tl" rotWithShape="0">
              <a:srgbClr val="333333">
                <a:alpha val="65000"/>
              </a:srgbClr>
            </a:outerShdw>
          </a:effectLst>
        </p:spPr>
      </p:pic>
      <p:pic>
        <p:nvPicPr>
          <p:cNvPr id="7" name="Slide 7">
            <a:hlinkClick r:id="" action="ppaction://media"/>
          </p:cNvPr>
          <p:cNvPicPr>
            <a:picLocks noChangeAspect="1"/>
          </p:cNvPicPr>
          <p:nvPr>
            <a:audioFile r:link="rId1"/>
            <p:extLst>
              <p:ext uri="{DAA4B4D4-6D71-4841-9C94-3DE7FCFB9230}">
                <p14:media xmlns:p14="http://schemas.microsoft.com/office/powerpoint/2010/main" r:embed="rId2">
                  <p14:trim end="441"/>
                </p14:media>
              </p:ext>
            </p:extLst>
          </p:nvPr>
        </p:nvPicPr>
        <p:blipFill>
          <a:blip r:embed="rId6"/>
          <a:stretch>
            <a:fillRect/>
          </a:stretch>
        </p:blipFill>
        <p:spPr>
          <a:xfrm>
            <a:off x="8686800" y="6427839"/>
            <a:ext cx="430161" cy="430161"/>
          </a:xfrm>
          <a:prstGeom prst="rect">
            <a:avLst/>
          </a:prstGeom>
        </p:spPr>
      </p:pic>
    </p:spTree>
    <p:extLst>
      <p:ext uri="{BB962C8B-B14F-4D97-AF65-F5344CB8AC3E}">
        <p14:creationId xmlns:p14="http://schemas.microsoft.com/office/powerpoint/2010/main" val="426804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8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6667"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1666572130"/>
              </p:ext>
            </p:extLst>
          </p:nvPr>
        </p:nvGraphicFramePr>
        <p:xfrm>
          <a:off x="2211636" y="1444128"/>
          <a:ext cx="6400800" cy="4495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Slide 8">
            <a:hlinkClick r:id="" action="ppaction://media"/>
          </p:cNvPr>
          <p:cNvPicPr>
            <a:picLocks noChangeAspect="1"/>
          </p:cNvPicPr>
          <p:nvPr>
            <a:audioFile r:link="rId1"/>
            <p:extLst>
              <p:ext uri="{DAA4B4D4-6D71-4841-9C94-3DE7FCFB9230}">
                <p14:media xmlns:p14="http://schemas.microsoft.com/office/powerpoint/2010/main" r:embed="rId2">
                  <p14:trim st="637" end="391"/>
                </p14:media>
              </p:ext>
            </p:extLst>
          </p:nvPr>
        </p:nvPicPr>
        <p:blipFill>
          <a:blip r:embed="rId10"/>
          <a:stretch>
            <a:fillRect/>
          </a:stretch>
        </p:blipFill>
        <p:spPr>
          <a:xfrm>
            <a:off x="8699090" y="6413090"/>
            <a:ext cx="444910" cy="444910"/>
          </a:xfrm>
          <a:prstGeom prst="rect">
            <a:avLst/>
          </a:prstGeom>
        </p:spPr>
      </p:pic>
    </p:spTree>
    <p:extLst>
      <p:ext uri="{BB962C8B-B14F-4D97-AF65-F5344CB8AC3E}">
        <p14:creationId xmlns:p14="http://schemas.microsoft.com/office/powerpoint/2010/main" val="2021459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p:cNvPicPr>
            <a:picLocks noChangeAspect="1" noChangeArrowheads="1"/>
          </p:cNvPicPr>
          <p:nvPr/>
        </p:nvPicPr>
        <p:blipFill>
          <a:blip r:embed="rId5" cstate="email">
            <a:extLst>
              <a:ext uri="{28A0092B-C50C-407E-A947-70E740481C1C}">
                <a14:useLocalDpi xmlns:a14="http://schemas.microsoft.com/office/drawing/2010/main"/>
              </a:ext>
            </a:extLst>
          </a:blip>
          <a:srcRect t="9091" r="924"/>
          <a:stretch>
            <a:fillRect/>
          </a:stretch>
        </p:blipFill>
        <p:spPr>
          <a:xfrm>
            <a:off x="301493" y="589686"/>
            <a:ext cx="8541014" cy="4051570"/>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301494" y="4934020"/>
            <a:ext cx="8541013" cy="1631216"/>
          </a:xfrm>
          <a:prstGeom prst="rect">
            <a:avLst/>
          </a:prstGeom>
        </p:spPr>
        <p:txBody>
          <a:bodyPr wrap="square">
            <a:spAutoFit/>
          </a:bodyPr>
          <a:lstStyle/>
          <a:p>
            <a:pPr algn="ctr"/>
            <a:r>
              <a:rPr lang="en-US" sz="3200" b="1" i="1" dirty="0">
                <a:solidFill>
                  <a:srgbClr val="EE3124"/>
                </a:solidFill>
                <a:latin typeface="Calibri Light" panose="020F0302020204030204" pitchFamily="34" charset="0"/>
                <a:ea typeface="ＭＳ Ｐゴシック" pitchFamily="34" charset="-128"/>
              </a:rPr>
              <a:t>“Instructor interaction and collaboration directly impacts course quality.”</a:t>
            </a:r>
          </a:p>
          <a:p>
            <a:r>
              <a:rPr lang="en-US" dirty="0">
                <a:solidFill>
                  <a:schemeClr val="tx1">
                    <a:lumMod val="50000"/>
                    <a:lumOff val="50000"/>
                  </a:schemeClr>
                </a:solidFill>
                <a:latin typeface="Calibri Light" panose="020F0302020204030204" pitchFamily="34" charset="0"/>
              </a:rPr>
              <a:t>Process Evaluation of Cooking Matters National Nutrition Education Program, The Evaluation Center</a:t>
            </a:r>
            <a:r>
              <a:rPr lang="en-US" dirty="0">
                <a:solidFill>
                  <a:schemeClr val="tx1">
                    <a:lumMod val="50000"/>
                    <a:lumOff val="50000"/>
                  </a:schemeClr>
                </a:solidFill>
                <a:latin typeface="Calibri Light" panose="020F0302020204030204" pitchFamily="34" charset="0"/>
                <a:ea typeface="ＭＳ Ｐゴシック" pitchFamily="34" charset="-128"/>
              </a:rPr>
              <a:t>, </a:t>
            </a:r>
            <a:r>
              <a:rPr lang="en-US" dirty="0">
                <a:solidFill>
                  <a:schemeClr val="tx1">
                    <a:lumMod val="50000"/>
                    <a:lumOff val="50000"/>
                  </a:schemeClr>
                </a:solidFill>
                <a:latin typeface="Calibri Light" panose="020F0302020204030204" pitchFamily="34" charset="0"/>
              </a:rPr>
              <a:t>Western Michigan University</a:t>
            </a:r>
            <a:endParaRPr lang="en-US" b="1" dirty="0">
              <a:solidFill>
                <a:schemeClr val="tx1">
                  <a:lumMod val="50000"/>
                  <a:lumOff val="50000"/>
                </a:schemeClr>
              </a:solidFill>
              <a:latin typeface="Calibri Light" panose="020F0302020204030204" pitchFamily="34" charset="0"/>
              <a:ea typeface="ＭＳ Ｐゴシック" pitchFamily="34" charset="-128"/>
            </a:endParaRPr>
          </a:p>
        </p:txBody>
      </p:sp>
      <p:pic>
        <p:nvPicPr>
          <p:cNvPr id="6" name="Slide 9">
            <a:hlinkClick r:id="" action="ppaction://media"/>
          </p:cNvPr>
          <p:cNvPicPr>
            <a:picLocks noChangeAspect="1"/>
          </p:cNvPicPr>
          <p:nvPr>
            <a:audioFile r:link="rId1"/>
            <p:extLst>
              <p:ext uri="{DAA4B4D4-6D71-4841-9C94-3DE7FCFB9230}">
                <p14:media xmlns:p14="http://schemas.microsoft.com/office/powerpoint/2010/main" r:embed="rId2">
                  <p14:trim end="300"/>
                </p14:media>
              </p:ext>
            </p:extLst>
          </p:nvPr>
        </p:nvPicPr>
        <p:blipFill>
          <a:blip r:embed="rId6"/>
          <a:stretch>
            <a:fillRect/>
          </a:stretch>
        </p:blipFill>
        <p:spPr>
          <a:xfrm>
            <a:off x="8764673" y="6478673"/>
            <a:ext cx="379327" cy="379327"/>
          </a:xfrm>
          <a:prstGeom prst="rect">
            <a:avLst/>
          </a:prstGeom>
        </p:spPr>
      </p:pic>
    </p:spTree>
    <p:extLst>
      <p:ext uri="{BB962C8B-B14F-4D97-AF65-F5344CB8AC3E}">
        <p14:creationId xmlns:p14="http://schemas.microsoft.com/office/powerpoint/2010/main" val="2069622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OFFISYNC_SLIDE_GUID" val="936c93a4-4408-4247-91b3-f4d5d205772a"/>
</p:tagLst>
</file>

<file path=ppt/theme/theme1.xml><?xml version="1.0" encoding="utf-8"?>
<a:theme xmlns:a="http://schemas.openxmlformats.org/drawingml/2006/main" name="IFFS Color Theme">
  <a:themeElements>
    <a:clrScheme name="Cooking Matters Template Colors">
      <a:dk1>
        <a:srgbClr val="5A492E"/>
      </a:dk1>
      <a:lt1>
        <a:sysClr val="window" lastClr="FFFFFF"/>
      </a:lt1>
      <a:dk2>
        <a:srgbClr val="EB5D0B"/>
      </a:dk2>
      <a:lt2>
        <a:srgbClr val="ECA833"/>
      </a:lt2>
      <a:accent1>
        <a:srgbClr val="7B9B22"/>
      </a:accent1>
      <a:accent2>
        <a:srgbClr val="4E651F"/>
      </a:accent2>
      <a:accent3>
        <a:srgbClr val="981A31"/>
      </a:accent3>
      <a:accent4>
        <a:srgbClr val="640527"/>
      </a:accent4>
      <a:accent5>
        <a:srgbClr val="EB5D0B"/>
      </a:accent5>
      <a:accent6>
        <a:srgbClr val="ECA833"/>
      </a:accent6>
      <a:hlink>
        <a:srgbClr val="5A492E"/>
      </a:hlink>
      <a:folHlink>
        <a:srgbClr val="7B9B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FFS Color Theme" id="{B6B3F852-F90C-4875-8E84-B31362B37F24}" vid="{BA285D2C-BD94-4256-9E25-6DF43923BD8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IFFS Color Theme</Template>
  <TotalTime>783</TotalTime>
  <Words>3766</Words>
  <Application>Microsoft Office PowerPoint</Application>
  <PresentationFormat>On-screen Show (4:3)</PresentationFormat>
  <Paragraphs>358</Paragraphs>
  <Slides>31</Slides>
  <Notes>31</Notes>
  <HiddenSlides>0</HiddenSlides>
  <MMClips>33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ＭＳ Ｐゴシック</vt:lpstr>
      <vt:lpstr>ＭＳ Ｐゴシック</vt:lpstr>
      <vt:lpstr>Arial</vt:lpstr>
      <vt:lpstr>Calibri</vt:lpstr>
      <vt:lpstr>Calibri Light</vt:lpstr>
      <vt:lpstr>Georgia</vt:lpstr>
      <vt:lpstr>Wingdings</vt:lpstr>
      <vt:lpstr>IFFS Color Theme</vt:lpstr>
      <vt:lpstr>PowerPoint Presentation</vt:lpstr>
      <vt:lpstr>Module 1 Contents </vt:lpstr>
      <vt:lpstr>Education Model </vt:lpstr>
      <vt:lpstr>Pillars of Learner-Centered Courses</vt:lpstr>
      <vt:lpstr>PowerPoint Presentation</vt:lpstr>
      <vt:lpstr>Learner’s Ability to Retain Information</vt:lpstr>
      <vt:lpstr>Effectiveness of Participatory Classes </vt:lpstr>
      <vt:lpstr>PowerPoint Presentation</vt:lpstr>
      <vt:lpstr>PowerPoint Presentation</vt:lpstr>
      <vt:lpstr>PowerPoint Presentation</vt:lpstr>
      <vt:lpstr>What is Facilitated Dialogue?</vt:lpstr>
      <vt:lpstr>Shared Group Expectations</vt:lpstr>
      <vt:lpstr>Bike Rack/Parking Lot </vt:lpstr>
      <vt:lpstr>Open-Ended Questions</vt:lpstr>
      <vt:lpstr>Pro &amp; Con Charts </vt:lpstr>
      <vt:lpstr>Whole Grains</vt:lpstr>
      <vt:lpstr>Menu and Choices </vt:lpstr>
      <vt:lpstr>Guidelines and Requirements </vt:lpstr>
      <vt:lpstr>Implementation Guidelines </vt:lpstr>
      <vt:lpstr>Specific Requirements </vt:lpstr>
      <vt:lpstr>Cooking Matters’ Gold Standards</vt:lpstr>
      <vt:lpstr>What are Gold Standards?</vt:lpstr>
      <vt:lpstr>PowerPoint Presentation</vt:lpstr>
      <vt:lpstr>Measuring and Evaluating Impact</vt:lpstr>
      <vt:lpstr>National Reach </vt:lpstr>
      <vt:lpstr>National Impact</vt:lpstr>
      <vt:lpstr>Program Evaluation  </vt:lpstr>
      <vt:lpstr>Measuring Impact </vt:lpstr>
      <vt:lpstr>Survey Questions</vt:lpstr>
      <vt:lpstr>Communicating Impact</vt:lpstr>
      <vt:lpstr>Next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intern1</dc:creator>
  <cp:lastModifiedBy>Dovico, Kelsey</cp:lastModifiedBy>
  <cp:revision>72</cp:revision>
  <dcterms:created xsi:type="dcterms:W3CDTF">2014-06-18T17:14:40Z</dcterms:created>
  <dcterms:modified xsi:type="dcterms:W3CDTF">2017-07-05T14:31:09Z</dcterms:modified>
</cp:coreProperties>
</file>